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2" r:id="rId4"/>
  </p:sldMasterIdLst>
  <p:notesMasterIdLst>
    <p:notesMasterId r:id="rId12"/>
  </p:notesMasterIdLst>
  <p:handoutMasterIdLst>
    <p:handoutMasterId r:id="rId13"/>
  </p:handoutMasterIdLst>
  <p:sldIdLst>
    <p:sldId id="256" r:id="rId5"/>
    <p:sldId id="257" r:id="rId6"/>
    <p:sldId id="258" r:id="rId7"/>
    <p:sldId id="259" r:id="rId8"/>
    <p:sldId id="260" r:id="rId9"/>
    <p:sldId id="261" r:id="rId10"/>
    <p:sldId id="262" r:id="rId11"/>
  </p:sldIdLst>
  <p:sldSz cx="24382413" cy="13716000"/>
  <p:notesSz cx="6858000" cy="9144000"/>
  <p:embeddedFontLst>
    <p:embeddedFont>
      <p:font typeface="Bitter" pitchFamily="2" charset="77"/>
      <p:regular r:id="rId14"/>
      <p:bold r:id="rId15"/>
      <p:italic r:id="rId16"/>
      <p:boldItalic r:id="rId17"/>
    </p:embeddedFont>
    <p:embeddedFont>
      <p:font typeface="Bitter SemiBold" pitchFamily="2" charset="77"/>
      <p:regular r:id="rId18"/>
      <p:bold r:id="rId19"/>
      <p:italic r:id="rId20"/>
      <p:boldItalic r:id="rId21"/>
    </p:embeddedFont>
    <p:embeddedFont>
      <p:font typeface="Rubik" pitchFamily="2" charset="-79"/>
      <p:regular r:id="rId22"/>
      <p:bold r:id="rId23"/>
      <p:italic r:id="rId24"/>
      <p:boldItalic r:id="rId25"/>
    </p:embeddedFont>
    <p:embeddedFont>
      <p:font typeface="Rubik Medium" pitchFamily="2" charset="-79"/>
      <p:regular r:id="rId26"/>
      <p:italic r:id="rId27"/>
    </p:embeddedFont>
    <p:embeddedFont>
      <p:font typeface="Rubik SemiBold" pitchFamily="2" charset="-79"/>
      <p:regular r:id="rId28"/>
      <p:bold r:id="rId29"/>
      <p:italic r:id="rId30"/>
      <p:boldItalic r:id="rId31"/>
    </p:embeddedFont>
  </p:embeddedFontLst>
  <p:custDataLst>
    <p:tags r:id="rId3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D39C907-CEB6-6F44-86DB-E2B201B09924}">
          <p14:sldIdLst>
            <p14:sldId id="256"/>
            <p14:sldId id="257"/>
            <p14:sldId id="258"/>
            <p14:sldId id="259"/>
            <p14:sldId id="260"/>
            <p14:sldId id="261"/>
            <p14:sldId id="26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dis Nikou" initials="MN" lastIdx="1" clrIdx="0">
    <p:extLst>
      <p:ext uri="{19B8F6BF-5375-455C-9EA6-DF929625EA0E}">
        <p15:presenceInfo xmlns:p15="http://schemas.microsoft.com/office/powerpoint/2012/main" userId="S::mahdis.nikou@brightcarbon.com::d5834665-7bc3-47f1-85ef-fc6fca3117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DF4EB"/>
    <a:srgbClr val="F8EFF2"/>
    <a:srgbClr val="F6E3EA"/>
    <a:srgbClr val="FD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A111915-BE36-4E01-A7E5-04B1672EAD3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68" autoAdjust="0"/>
    <p:restoredTop sz="96327" autoAdjust="0"/>
  </p:normalViewPr>
  <p:slideViewPr>
    <p:cSldViewPr snapToGrid="0">
      <p:cViewPr>
        <p:scale>
          <a:sx n="78" d="100"/>
          <a:sy n="78" d="100"/>
        </p:scale>
        <p:origin x="1672" y="1088"/>
      </p:cViewPr>
      <p:guideLst/>
    </p:cSldViewPr>
  </p:slideViewPr>
  <p:notesTextViewPr>
    <p:cViewPr>
      <p:scale>
        <a:sx n="20" d="100"/>
        <a:sy n="20" d="100"/>
      </p:scale>
      <p:origin x="0" y="0"/>
    </p:cViewPr>
  </p:notesTextViewPr>
  <p:sorterViewPr>
    <p:cViewPr>
      <p:scale>
        <a:sx n="50" d="100"/>
        <a:sy n="50" d="100"/>
      </p:scale>
      <p:origin x="0" y="-174"/>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handoutMaster" Target="handoutMasters/handoutMaster1.xml"/><Relationship Id="rId18" Type="http://schemas.openxmlformats.org/officeDocument/2006/relationships/font" Target="fonts/font5.fntdata"/><Relationship Id="rId26" Type="http://schemas.openxmlformats.org/officeDocument/2006/relationships/font" Target="fonts/font13.fntdata"/><Relationship Id="rId21" Type="http://schemas.openxmlformats.org/officeDocument/2006/relationships/font" Target="fonts/font8.fntdata"/><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1.fntdata"/><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1E1AB9-7886-4482-8595-88931F0C13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Rubik" pitchFamily="2" charset="-79"/>
            </a:endParaRPr>
          </a:p>
        </p:txBody>
      </p:sp>
      <p:sp>
        <p:nvSpPr>
          <p:cNvPr id="3" name="Date Placeholder 2">
            <a:extLst>
              <a:ext uri="{FF2B5EF4-FFF2-40B4-BE49-F238E27FC236}">
                <a16:creationId xmlns:a16="http://schemas.microsoft.com/office/drawing/2014/main" id="{08E0B9A8-8493-4582-A93D-3051DEFA6A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19DB69-C6C7-4597-9C06-3C2A2F02C5F6}" type="datetimeFigureOut">
              <a:rPr lang="en-GB" smtClean="0">
                <a:latin typeface="Rubik" pitchFamily="2" charset="-79"/>
              </a:rPr>
              <a:t>28/04/2023</a:t>
            </a:fld>
            <a:endParaRPr lang="en-GB" dirty="0">
              <a:latin typeface="Rubik" pitchFamily="2" charset="-79"/>
            </a:endParaRPr>
          </a:p>
        </p:txBody>
      </p:sp>
      <p:sp>
        <p:nvSpPr>
          <p:cNvPr id="4" name="Footer Placeholder 3">
            <a:extLst>
              <a:ext uri="{FF2B5EF4-FFF2-40B4-BE49-F238E27FC236}">
                <a16:creationId xmlns:a16="http://schemas.microsoft.com/office/drawing/2014/main" id="{82E7423C-6429-4385-A65E-1E14F66249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Rubik" pitchFamily="2" charset="-79"/>
            </a:endParaRPr>
          </a:p>
        </p:txBody>
      </p:sp>
      <p:sp>
        <p:nvSpPr>
          <p:cNvPr id="5" name="Slide Number Placeholder 4">
            <a:extLst>
              <a:ext uri="{FF2B5EF4-FFF2-40B4-BE49-F238E27FC236}">
                <a16:creationId xmlns:a16="http://schemas.microsoft.com/office/drawing/2014/main" id="{447CD81B-DE1C-45DD-A06A-129227D529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3920A1-2C06-4FBE-8EDF-A6F5E44A7D41}" type="slidenum">
              <a:rPr lang="en-GB" smtClean="0">
                <a:latin typeface="Rubik" pitchFamily="2" charset="-79"/>
              </a:rPr>
              <a:t>‹#›</a:t>
            </a:fld>
            <a:endParaRPr lang="en-GB" dirty="0">
              <a:latin typeface="Rubik" pitchFamily="2" charset="-79"/>
            </a:endParaRPr>
          </a:p>
        </p:txBody>
      </p:sp>
    </p:spTree>
    <p:extLst>
      <p:ext uri="{BB962C8B-B14F-4D97-AF65-F5344CB8AC3E}">
        <p14:creationId xmlns:p14="http://schemas.microsoft.com/office/powerpoint/2010/main" val="181172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ubik" pitchFamily="2" charset="-79"/>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ubik" pitchFamily="2" charset="-79"/>
              </a:defRPr>
            </a:lvl1pPr>
          </a:lstStyle>
          <a:p>
            <a:fld id="{D08ECCEA-2969-42E4-A1A0-9C247F9CF1CC}" type="datetimeFigureOut">
              <a:rPr lang="en-GB" smtClean="0"/>
              <a:pPr/>
              <a:t>28/04/2023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ubik" pitchFamily="2" charset="-79"/>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ubik" pitchFamily="2" charset="-79"/>
              </a:defRPr>
            </a:lvl1pPr>
          </a:lstStyle>
          <a:p>
            <a:fld id="{25B5EE77-8CAC-4815-8642-F6182C046882}" type="slidenum">
              <a:rPr lang="en-GB" smtClean="0"/>
              <a:pPr/>
              <a:t>‹#›</a:t>
            </a:fld>
            <a:endParaRPr lang="en-GB" dirty="0"/>
          </a:p>
        </p:txBody>
      </p:sp>
    </p:spTree>
    <p:extLst>
      <p:ext uri="{BB962C8B-B14F-4D97-AF65-F5344CB8AC3E}">
        <p14:creationId xmlns:p14="http://schemas.microsoft.com/office/powerpoint/2010/main" val="1850730902"/>
      </p:ext>
    </p:extLst>
  </p:cSld>
  <p:clrMap bg1="lt1" tx1="dk1" bg2="lt2" tx2="dk2" accent1="accent1" accent2="accent2" accent3="accent3" accent4="accent4" accent5="accent5" accent6="accent6" hlink="hlink" folHlink="folHlink"/>
  <p:notesStyle>
    <a:lvl1pPr marL="0" algn="l" defTabSz="1828709" rtl="0" eaLnBrk="1" latinLnBrk="0" hangingPunct="1">
      <a:defRPr sz="2400" b="0" i="0" kern="1200">
        <a:solidFill>
          <a:schemeClr val="tx1"/>
        </a:solidFill>
        <a:latin typeface="Rubik" pitchFamily="2" charset="-79"/>
        <a:ea typeface="+mn-ea"/>
        <a:cs typeface="+mn-cs"/>
      </a:defRPr>
    </a:lvl1pPr>
    <a:lvl2pPr marL="914354" algn="l" defTabSz="1828709" rtl="0" eaLnBrk="1" latinLnBrk="0" hangingPunct="1">
      <a:defRPr sz="2400" b="0" i="0" kern="1200">
        <a:solidFill>
          <a:schemeClr val="tx1"/>
        </a:solidFill>
        <a:latin typeface="Rubik" pitchFamily="2" charset="-79"/>
        <a:ea typeface="+mn-ea"/>
        <a:cs typeface="+mn-cs"/>
      </a:defRPr>
    </a:lvl2pPr>
    <a:lvl3pPr marL="1828709" algn="l" defTabSz="1828709" rtl="0" eaLnBrk="1" latinLnBrk="0" hangingPunct="1">
      <a:defRPr sz="2400" b="0" i="0" kern="1200">
        <a:solidFill>
          <a:schemeClr val="tx1"/>
        </a:solidFill>
        <a:latin typeface="Rubik" pitchFamily="2" charset="-79"/>
        <a:ea typeface="+mn-ea"/>
        <a:cs typeface="+mn-cs"/>
      </a:defRPr>
    </a:lvl3pPr>
    <a:lvl4pPr marL="2743063" algn="l" defTabSz="1828709" rtl="0" eaLnBrk="1" latinLnBrk="0" hangingPunct="1">
      <a:defRPr sz="2400" b="0" i="0" kern="1200">
        <a:solidFill>
          <a:schemeClr val="tx1"/>
        </a:solidFill>
        <a:latin typeface="Rubik" pitchFamily="2" charset="-79"/>
        <a:ea typeface="+mn-ea"/>
        <a:cs typeface="+mn-cs"/>
      </a:defRPr>
    </a:lvl4pPr>
    <a:lvl5pPr marL="3657417" algn="l" defTabSz="1828709" rtl="0" eaLnBrk="1" latinLnBrk="0" hangingPunct="1">
      <a:defRPr sz="2400" b="0" i="0" kern="1200">
        <a:solidFill>
          <a:schemeClr val="tx1"/>
        </a:solidFill>
        <a:latin typeface="Rubik" pitchFamily="2" charset="-79"/>
        <a:ea typeface="+mn-ea"/>
        <a:cs typeface="+mn-cs"/>
      </a:defRPr>
    </a:lvl5pPr>
    <a:lvl6pPr marL="4571771" algn="l" defTabSz="1828709" rtl="0" eaLnBrk="1" latinLnBrk="0" hangingPunct="1">
      <a:defRPr sz="2400" kern="1200">
        <a:solidFill>
          <a:schemeClr val="tx1"/>
        </a:solidFill>
        <a:latin typeface="+mn-lt"/>
        <a:ea typeface="+mn-ea"/>
        <a:cs typeface="+mn-cs"/>
      </a:defRPr>
    </a:lvl6pPr>
    <a:lvl7pPr marL="5486126" algn="l" defTabSz="1828709" rtl="0" eaLnBrk="1" latinLnBrk="0" hangingPunct="1">
      <a:defRPr sz="2400" kern="1200">
        <a:solidFill>
          <a:schemeClr val="tx1"/>
        </a:solidFill>
        <a:latin typeface="+mn-lt"/>
        <a:ea typeface="+mn-ea"/>
        <a:cs typeface="+mn-cs"/>
      </a:defRPr>
    </a:lvl7pPr>
    <a:lvl8pPr marL="6400480" algn="l" defTabSz="1828709" rtl="0" eaLnBrk="1" latinLnBrk="0" hangingPunct="1">
      <a:defRPr sz="2400" kern="1200">
        <a:solidFill>
          <a:schemeClr val="tx1"/>
        </a:solidFill>
        <a:latin typeface="+mn-lt"/>
        <a:ea typeface="+mn-ea"/>
        <a:cs typeface="+mn-cs"/>
      </a:defRPr>
    </a:lvl8pPr>
    <a:lvl9pPr marL="7314834" algn="l" defTabSz="1828709" rtl="0" eaLnBrk="1" latinLnBrk="0" hangingPunct="1">
      <a:defRPr sz="24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0.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10.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10.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10.svg"/></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right">
    <p:bg>
      <p:bgPr>
        <a:solidFill>
          <a:schemeClr val="bg1">
            <a:alpha val="10000"/>
          </a:schemeClr>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109789" y="3257550"/>
            <a:ext cx="8640762" cy="8297863"/>
          </a:xfrm>
          <a:prstGeom prst="rect">
            <a:avLst/>
          </a:prstGeom>
        </p:spPr>
        <p:txBody>
          <a:bodyPr anchor="ctr">
            <a:normAutofit/>
          </a:bodyPr>
          <a:lstStyle>
            <a:lvl1pPr marL="0" indent="0" algn="l">
              <a:spcBef>
                <a:spcPts val="0"/>
              </a:spcBef>
              <a:buNone/>
              <a:defRPr sz="3200">
                <a:latin typeface="+mn-lt"/>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GB" dirty="0"/>
              <a:t>Click to edit text</a:t>
            </a:r>
            <a:endParaRPr lang="en-US"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n-GB"/>
              <a:t>Click icon to add picture</a:t>
            </a:r>
            <a:endParaRPr lang="en-DK" dirty="0"/>
          </a:p>
        </p:txBody>
      </p:sp>
    </p:spTree>
    <p:extLst>
      <p:ext uri="{BB962C8B-B14F-4D97-AF65-F5344CB8AC3E}">
        <p14:creationId xmlns:p14="http://schemas.microsoft.com/office/powerpoint/2010/main" val="4063570569"/>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ptop vector dar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tx1">
              <a:lumMod val="75000"/>
              <a:lumOff val="2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109"/>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128"/>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tx1">
              <a:lumMod val="65000"/>
              <a:lumOff val="3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9FD93B75-C43A-B3CE-9F1E-E7049E15FA82}"/>
              </a:ext>
            </a:extLst>
          </p:cNvPr>
          <p:cNvSpPr>
            <a:spLocks noGrp="1"/>
          </p:cNvSpPr>
          <p:nvPr>
            <p:ph type="ftr" sz="quarter" idx="16"/>
          </p:nvPr>
        </p:nvSpPr>
        <p:spPr>
          <a:xfrm>
            <a:off x="706436" y="12278450"/>
            <a:ext cx="17245013" cy="720000"/>
          </a:xfrm>
        </p:spPr>
        <p:txBody>
          <a:bodyPr/>
          <a:lstStyle/>
          <a:p>
            <a:endParaRPr lang="en-DK" dirty="0"/>
          </a:p>
        </p:txBody>
      </p:sp>
      <p:sp>
        <p:nvSpPr>
          <p:cNvPr id="2" name="Text Placeholder 17">
            <a:extLst>
              <a:ext uri="{FF2B5EF4-FFF2-40B4-BE49-F238E27FC236}">
                <a16:creationId xmlns:a16="http://schemas.microsoft.com/office/drawing/2014/main" id="{688096A6-E5FE-7F7D-C5B5-8A580ABBC006}"/>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7" name="Text Placeholder 6">
            <a:extLst>
              <a:ext uri="{FF2B5EF4-FFF2-40B4-BE49-F238E27FC236}">
                <a16:creationId xmlns:a16="http://schemas.microsoft.com/office/drawing/2014/main" id="{851E52F8-20F8-3EB8-AE78-9642B6050BC2}"/>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solidFill>
                  <a:schemeClr val="bg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3917043840"/>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ptop screen light">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bg1">
              <a:lumMod val="9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5" name="Title 1">
            <a:extLst>
              <a:ext uri="{FF2B5EF4-FFF2-40B4-BE49-F238E27FC236}">
                <a16:creationId xmlns:a16="http://schemas.microsoft.com/office/drawing/2014/main" id="{C1A313EA-0FA9-55BF-7E83-B4A4DC0D3B12}"/>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defRPr lang="en-GB" sz="3200">
                <a:solidFill>
                  <a:schemeClr val="tx1">
                    <a:lumMod val="75000"/>
                    <a:lumOff val="25000"/>
                  </a:schemeClr>
                </a:solidFill>
              </a:defRPr>
            </a:lvl1pPr>
          </a:lstStyle>
          <a:p>
            <a:pPr marL="0" lvl="0" algn="ctr"/>
            <a:r>
              <a:rPr lang="en-US" dirty="0"/>
              <a:t>Enter title</a:t>
            </a:r>
            <a:endParaRPr lang="en-GB" dirty="0"/>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sp>
        <p:nvSpPr>
          <p:cNvPr id="11" name="Text Placeholder 17">
            <a:extLst>
              <a:ext uri="{FF2B5EF4-FFF2-40B4-BE49-F238E27FC236}">
                <a16:creationId xmlns:a16="http://schemas.microsoft.com/office/drawing/2014/main" id="{06E36F28-7BE0-1F05-B910-0A302D9EA486}"/>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Tree>
    <p:custDataLst>
      <p:tags r:id="rId1"/>
    </p:custDataLst>
    <p:extLst>
      <p:ext uri="{BB962C8B-B14F-4D97-AF65-F5344CB8AC3E}">
        <p14:creationId xmlns:p14="http://schemas.microsoft.com/office/powerpoint/2010/main" val="2415742549"/>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uter screen dark">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tx1">
              <a:lumMod val="85000"/>
              <a:lumOff val="1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
        <p:nvSpPr>
          <p:cNvPr id="2" name="Title 1">
            <a:extLst>
              <a:ext uri="{FF2B5EF4-FFF2-40B4-BE49-F238E27FC236}">
                <a16:creationId xmlns:a16="http://schemas.microsoft.com/office/drawing/2014/main" id="{5438FAD6-04C2-8AB6-296B-7297810A6BE1}"/>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lgn="ctr">
              <a:defRPr lang="en-GB" sz="3200" b="1" i="0">
                <a:solidFill>
                  <a:schemeClr val="bg1"/>
                </a:solidFill>
                <a:latin typeface="Bitter SemiBold" pitchFamily="2" charset="77"/>
              </a:defRPr>
            </a:lvl1pPr>
          </a:lstStyle>
          <a:p>
            <a:pPr marL="0" lvl="0" algn="ctr"/>
            <a:r>
              <a:rPr lang="en-US" dirty="0"/>
              <a:t>Enter title</a:t>
            </a:r>
            <a:endParaRPr lang="en-GB" dirty="0"/>
          </a:p>
        </p:txBody>
      </p:sp>
      <p:sp>
        <p:nvSpPr>
          <p:cNvPr id="6" name="Text Placeholder 17">
            <a:extLst>
              <a:ext uri="{FF2B5EF4-FFF2-40B4-BE49-F238E27FC236}">
                <a16:creationId xmlns:a16="http://schemas.microsoft.com/office/drawing/2014/main" id="{A9344FD3-B60D-E438-37A1-C433270B2B81}"/>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Tree>
    <p:custDataLst>
      <p:tags r:id="rId1"/>
    </p:custDataLst>
    <p:extLst>
      <p:ext uri="{BB962C8B-B14F-4D97-AF65-F5344CB8AC3E}">
        <p14:creationId xmlns:p14="http://schemas.microsoft.com/office/powerpoint/2010/main" val="1509031529"/>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lient Logo ">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normAutofit/>
          </a:bodyPr>
          <a:lstStyle>
            <a:lvl1pPr>
              <a:defRPr sz="4800" b="1" i="0" spc="0">
                <a:latin typeface="Bitter SemiBold" pitchFamily="2" charset="77"/>
              </a:defRPr>
            </a:lvl1pPr>
          </a:lstStyle>
          <a:p>
            <a:r>
              <a:rPr lang="en-GB"/>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31" name="Picture Placeholder 30">
            <a:extLst>
              <a:ext uri="{FF2B5EF4-FFF2-40B4-BE49-F238E27FC236}">
                <a16:creationId xmlns:a16="http://schemas.microsoft.com/office/drawing/2014/main" id="{5A16CB6B-48E1-C003-EA16-BF4457D85E1B}"/>
              </a:ext>
            </a:extLst>
          </p:cNvPr>
          <p:cNvSpPr>
            <a:spLocks noGrp="1" noChangeAspect="1"/>
          </p:cNvSpPr>
          <p:nvPr>
            <p:ph type="pic" sz="quarter" idx="52" hasCustomPrompt="1"/>
          </p:nvPr>
        </p:nvSpPr>
        <p:spPr>
          <a:xfrm>
            <a:off x="1026839"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6" name="Picture Placeholder 30">
            <a:extLst>
              <a:ext uri="{FF2B5EF4-FFF2-40B4-BE49-F238E27FC236}">
                <a16:creationId xmlns:a16="http://schemas.microsoft.com/office/drawing/2014/main" id="{1FC7D70F-B527-1B63-0644-DC9CA6CA9475}"/>
              </a:ext>
            </a:extLst>
          </p:cNvPr>
          <p:cNvSpPr>
            <a:spLocks noGrp="1" noChangeAspect="1"/>
          </p:cNvSpPr>
          <p:nvPr>
            <p:ph type="pic" sz="quarter" idx="55" hasCustomPrompt="1"/>
          </p:nvPr>
        </p:nvSpPr>
        <p:spPr>
          <a:xfrm>
            <a:off x="678417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2" name="Picture Placeholder 30">
            <a:extLst>
              <a:ext uri="{FF2B5EF4-FFF2-40B4-BE49-F238E27FC236}">
                <a16:creationId xmlns:a16="http://schemas.microsoft.com/office/drawing/2014/main" id="{C8FB4C9A-B1E3-C44F-2E08-4EE3907473EC}"/>
              </a:ext>
            </a:extLst>
          </p:cNvPr>
          <p:cNvSpPr>
            <a:spLocks noGrp="1" noChangeAspect="1"/>
          </p:cNvSpPr>
          <p:nvPr>
            <p:ph type="pic" sz="quarter" idx="58" hasCustomPrompt="1"/>
          </p:nvPr>
        </p:nvSpPr>
        <p:spPr>
          <a:xfrm>
            <a:off x="12554025"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5" name="Picture Placeholder 30">
            <a:extLst>
              <a:ext uri="{FF2B5EF4-FFF2-40B4-BE49-F238E27FC236}">
                <a16:creationId xmlns:a16="http://schemas.microsoft.com/office/drawing/2014/main" id="{1E0C90C0-C688-D17A-77D6-D6D2CF088E65}"/>
              </a:ext>
            </a:extLst>
          </p:cNvPr>
          <p:cNvSpPr>
            <a:spLocks noGrp="1" noChangeAspect="1"/>
          </p:cNvSpPr>
          <p:nvPr>
            <p:ph type="pic" sz="quarter" idx="61" hasCustomPrompt="1"/>
          </p:nvPr>
        </p:nvSpPr>
        <p:spPr>
          <a:xfrm>
            <a:off x="1832829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 name="Text Placeholder 3">
            <a:extLst>
              <a:ext uri="{FF2B5EF4-FFF2-40B4-BE49-F238E27FC236}">
                <a16:creationId xmlns:a16="http://schemas.microsoft.com/office/drawing/2014/main" id="{D42EF660-226F-4C57-4135-13B126FEDB3D}"/>
              </a:ext>
            </a:extLst>
          </p:cNvPr>
          <p:cNvSpPr>
            <a:spLocks noGrp="1"/>
          </p:cNvSpPr>
          <p:nvPr>
            <p:ph type="body" sz="quarter" idx="64" hasCustomPrompt="1"/>
          </p:nvPr>
        </p:nvSpPr>
        <p:spPr>
          <a:xfrm>
            <a:off x="1028244" y="10165209"/>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9" name="Text Placeholder 3">
            <a:extLst>
              <a:ext uri="{FF2B5EF4-FFF2-40B4-BE49-F238E27FC236}">
                <a16:creationId xmlns:a16="http://schemas.microsoft.com/office/drawing/2014/main" id="{FCC0989F-E27F-C814-7AE2-C130186F6667}"/>
              </a:ext>
            </a:extLst>
          </p:cNvPr>
          <p:cNvSpPr>
            <a:spLocks noGrp="1"/>
          </p:cNvSpPr>
          <p:nvPr>
            <p:ph type="body" sz="quarter" idx="68" hasCustomPrompt="1"/>
          </p:nvPr>
        </p:nvSpPr>
        <p:spPr>
          <a:xfrm>
            <a:off x="1028244" y="9495741"/>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6" name="Text Placeholder 3">
            <a:extLst>
              <a:ext uri="{FF2B5EF4-FFF2-40B4-BE49-F238E27FC236}">
                <a16:creationId xmlns:a16="http://schemas.microsoft.com/office/drawing/2014/main" id="{187973AF-CF57-495A-3CB9-E2B493CC249B}"/>
              </a:ext>
            </a:extLst>
          </p:cNvPr>
          <p:cNvSpPr>
            <a:spLocks noGrp="1"/>
          </p:cNvSpPr>
          <p:nvPr>
            <p:ph type="body" sz="quarter" idx="69" hasCustomPrompt="1"/>
          </p:nvPr>
        </p:nvSpPr>
        <p:spPr>
          <a:xfrm>
            <a:off x="678928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7" name="Text Placeholder 3">
            <a:extLst>
              <a:ext uri="{FF2B5EF4-FFF2-40B4-BE49-F238E27FC236}">
                <a16:creationId xmlns:a16="http://schemas.microsoft.com/office/drawing/2014/main" id="{AAF1F7EF-71A7-B011-F30A-D8D2C4602426}"/>
              </a:ext>
            </a:extLst>
          </p:cNvPr>
          <p:cNvSpPr>
            <a:spLocks noGrp="1"/>
          </p:cNvSpPr>
          <p:nvPr>
            <p:ph type="body" sz="quarter" idx="70" hasCustomPrompt="1"/>
          </p:nvPr>
        </p:nvSpPr>
        <p:spPr>
          <a:xfrm>
            <a:off x="678928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8" name="Text Placeholder 3">
            <a:extLst>
              <a:ext uri="{FF2B5EF4-FFF2-40B4-BE49-F238E27FC236}">
                <a16:creationId xmlns:a16="http://schemas.microsoft.com/office/drawing/2014/main" id="{85254DEB-F3E4-33ED-19C9-1DBF4F3EBADB}"/>
              </a:ext>
            </a:extLst>
          </p:cNvPr>
          <p:cNvSpPr>
            <a:spLocks noGrp="1"/>
          </p:cNvSpPr>
          <p:nvPr>
            <p:ph type="body" sz="quarter" idx="71" hasCustomPrompt="1"/>
          </p:nvPr>
        </p:nvSpPr>
        <p:spPr>
          <a:xfrm>
            <a:off x="12550319"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9" name="Text Placeholder 3">
            <a:extLst>
              <a:ext uri="{FF2B5EF4-FFF2-40B4-BE49-F238E27FC236}">
                <a16:creationId xmlns:a16="http://schemas.microsoft.com/office/drawing/2014/main" id="{C8270D6C-D8AE-5CB6-4EB1-080F960A4196}"/>
              </a:ext>
            </a:extLst>
          </p:cNvPr>
          <p:cNvSpPr>
            <a:spLocks noGrp="1"/>
          </p:cNvSpPr>
          <p:nvPr>
            <p:ph type="body" sz="quarter" idx="72" hasCustomPrompt="1"/>
          </p:nvPr>
        </p:nvSpPr>
        <p:spPr>
          <a:xfrm>
            <a:off x="12550319"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22" name="Text Placeholder 3">
            <a:extLst>
              <a:ext uri="{FF2B5EF4-FFF2-40B4-BE49-F238E27FC236}">
                <a16:creationId xmlns:a16="http://schemas.microsoft.com/office/drawing/2014/main" id="{CE884A73-3A3D-4D91-EF38-6F4E5FD4E081}"/>
              </a:ext>
            </a:extLst>
          </p:cNvPr>
          <p:cNvSpPr>
            <a:spLocks noGrp="1"/>
          </p:cNvSpPr>
          <p:nvPr>
            <p:ph type="body" sz="quarter" idx="73" hasCustomPrompt="1"/>
          </p:nvPr>
        </p:nvSpPr>
        <p:spPr>
          <a:xfrm>
            <a:off x="1832829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3" name="Text Placeholder 3">
            <a:extLst>
              <a:ext uri="{FF2B5EF4-FFF2-40B4-BE49-F238E27FC236}">
                <a16:creationId xmlns:a16="http://schemas.microsoft.com/office/drawing/2014/main" id="{A8194232-2185-5F55-298D-047984424242}"/>
              </a:ext>
            </a:extLst>
          </p:cNvPr>
          <p:cNvSpPr>
            <a:spLocks noGrp="1"/>
          </p:cNvSpPr>
          <p:nvPr>
            <p:ph type="body" sz="quarter" idx="74" hasCustomPrompt="1"/>
          </p:nvPr>
        </p:nvSpPr>
        <p:spPr>
          <a:xfrm>
            <a:off x="1832829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265958208"/>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ultiple profile - images ">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lstStyle>
            <a:lvl1pPr>
              <a:defRPr b="1" i="0" spc="0">
                <a:latin typeface="Bitter SemiBold" pitchFamily="2" charset="77"/>
              </a:defRPr>
            </a:lvl1pPr>
          </a:lstStyle>
          <a:p>
            <a:r>
              <a:rPr lang="en-GB"/>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25" name="Picture Placeholder 30">
            <a:extLst>
              <a:ext uri="{FF2B5EF4-FFF2-40B4-BE49-F238E27FC236}">
                <a16:creationId xmlns:a16="http://schemas.microsoft.com/office/drawing/2014/main" id="{0AC45CEC-C61B-4959-D463-EE48C943A6DC}"/>
              </a:ext>
            </a:extLst>
          </p:cNvPr>
          <p:cNvSpPr>
            <a:spLocks noGrp="1" noChangeAspect="1"/>
          </p:cNvSpPr>
          <p:nvPr>
            <p:ph type="pic" sz="quarter" idx="81" hasCustomPrompt="1"/>
          </p:nvPr>
        </p:nvSpPr>
        <p:spPr>
          <a:xfrm>
            <a:off x="20832763"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26" name="Text Placeholder 3">
            <a:extLst>
              <a:ext uri="{FF2B5EF4-FFF2-40B4-BE49-F238E27FC236}">
                <a16:creationId xmlns:a16="http://schemas.microsoft.com/office/drawing/2014/main" id="{2876C880-A200-3B09-F61C-D3D4C404079B}"/>
              </a:ext>
            </a:extLst>
          </p:cNvPr>
          <p:cNvSpPr>
            <a:spLocks noGrp="1"/>
          </p:cNvSpPr>
          <p:nvPr>
            <p:ph type="body" sz="quarter" idx="82" hasCustomPrompt="1"/>
          </p:nvPr>
        </p:nvSpPr>
        <p:spPr>
          <a:xfrm>
            <a:off x="20832762"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7" name="Text Placeholder 3">
            <a:extLst>
              <a:ext uri="{FF2B5EF4-FFF2-40B4-BE49-F238E27FC236}">
                <a16:creationId xmlns:a16="http://schemas.microsoft.com/office/drawing/2014/main" id="{7EF15EB7-6B1C-24E8-8D5A-1E480997D27F}"/>
              </a:ext>
            </a:extLst>
          </p:cNvPr>
          <p:cNvSpPr>
            <a:spLocks noGrp="1"/>
          </p:cNvSpPr>
          <p:nvPr>
            <p:ph type="body" sz="quarter" idx="83" hasCustomPrompt="1"/>
          </p:nvPr>
        </p:nvSpPr>
        <p:spPr>
          <a:xfrm>
            <a:off x="20832762"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2" name="Picture Placeholder 30">
            <a:extLst>
              <a:ext uri="{FF2B5EF4-FFF2-40B4-BE49-F238E27FC236}">
                <a16:creationId xmlns:a16="http://schemas.microsoft.com/office/drawing/2014/main" id="{4226BA25-C4EC-B293-A231-C5F08DCCAB9B}"/>
              </a:ext>
            </a:extLst>
          </p:cNvPr>
          <p:cNvSpPr>
            <a:spLocks noGrp="1" noChangeAspect="1"/>
          </p:cNvSpPr>
          <p:nvPr>
            <p:ph type="pic" sz="quarter" idx="84" hasCustomPrompt="1"/>
          </p:nvPr>
        </p:nvSpPr>
        <p:spPr>
          <a:xfrm>
            <a:off x="168100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3" name="Text Placeholder 3">
            <a:extLst>
              <a:ext uri="{FF2B5EF4-FFF2-40B4-BE49-F238E27FC236}">
                <a16:creationId xmlns:a16="http://schemas.microsoft.com/office/drawing/2014/main" id="{F23932A7-C4E7-9F14-4DC6-A411EC2931EE}"/>
              </a:ext>
            </a:extLst>
          </p:cNvPr>
          <p:cNvSpPr>
            <a:spLocks noGrp="1"/>
          </p:cNvSpPr>
          <p:nvPr>
            <p:ph type="body" sz="quarter" idx="85" hasCustomPrompt="1"/>
          </p:nvPr>
        </p:nvSpPr>
        <p:spPr>
          <a:xfrm>
            <a:off x="1681003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34" name="Text Placeholder 3">
            <a:extLst>
              <a:ext uri="{FF2B5EF4-FFF2-40B4-BE49-F238E27FC236}">
                <a16:creationId xmlns:a16="http://schemas.microsoft.com/office/drawing/2014/main" id="{8B362BD5-7D77-7487-7B59-DCDBF611952C}"/>
              </a:ext>
            </a:extLst>
          </p:cNvPr>
          <p:cNvSpPr>
            <a:spLocks noGrp="1"/>
          </p:cNvSpPr>
          <p:nvPr>
            <p:ph type="body" sz="quarter" idx="86" hasCustomPrompt="1"/>
          </p:nvPr>
        </p:nvSpPr>
        <p:spPr>
          <a:xfrm>
            <a:off x="1681003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5" name="Picture Placeholder 30">
            <a:extLst>
              <a:ext uri="{FF2B5EF4-FFF2-40B4-BE49-F238E27FC236}">
                <a16:creationId xmlns:a16="http://schemas.microsoft.com/office/drawing/2014/main" id="{D94B20DB-BE62-51B9-FF19-E7621C3ECD97}"/>
              </a:ext>
            </a:extLst>
          </p:cNvPr>
          <p:cNvSpPr>
            <a:spLocks noGrp="1" noChangeAspect="1"/>
          </p:cNvSpPr>
          <p:nvPr>
            <p:ph type="pic" sz="quarter" idx="87" hasCustomPrompt="1"/>
          </p:nvPr>
        </p:nvSpPr>
        <p:spPr>
          <a:xfrm>
            <a:off x="1278731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7" name="Picture Placeholder 30">
            <a:extLst>
              <a:ext uri="{FF2B5EF4-FFF2-40B4-BE49-F238E27FC236}">
                <a16:creationId xmlns:a16="http://schemas.microsoft.com/office/drawing/2014/main" id="{CE7C1128-F32C-F51E-3F09-23885521391B}"/>
              </a:ext>
            </a:extLst>
          </p:cNvPr>
          <p:cNvSpPr>
            <a:spLocks noGrp="1" noChangeAspect="1"/>
          </p:cNvSpPr>
          <p:nvPr>
            <p:ph type="pic" sz="quarter" idx="88" hasCustomPrompt="1"/>
          </p:nvPr>
        </p:nvSpPr>
        <p:spPr>
          <a:xfrm>
            <a:off x="876458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8" name="Picture Placeholder 30">
            <a:extLst>
              <a:ext uri="{FF2B5EF4-FFF2-40B4-BE49-F238E27FC236}">
                <a16:creationId xmlns:a16="http://schemas.microsoft.com/office/drawing/2014/main" id="{1661CF81-EF94-1046-B850-6B7CA54256A0}"/>
              </a:ext>
            </a:extLst>
          </p:cNvPr>
          <p:cNvSpPr>
            <a:spLocks noGrp="1" noChangeAspect="1"/>
          </p:cNvSpPr>
          <p:nvPr>
            <p:ph type="pic" sz="quarter" idx="89" hasCustomPrompt="1"/>
          </p:nvPr>
        </p:nvSpPr>
        <p:spPr>
          <a:xfrm>
            <a:off x="474186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9" name="Picture Placeholder 30">
            <a:extLst>
              <a:ext uri="{FF2B5EF4-FFF2-40B4-BE49-F238E27FC236}">
                <a16:creationId xmlns:a16="http://schemas.microsoft.com/office/drawing/2014/main" id="{E115D85E-2440-3CA0-2553-83667A63B82D}"/>
              </a:ext>
            </a:extLst>
          </p:cNvPr>
          <p:cNvSpPr>
            <a:spLocks noGrp="1" noChangeAspect="1"/>
          </p:cNvSpPr>
          <p:nvPr>
            <p:ph type="pic" sz="quarter" idx="90" hasCustomPrompt="1"/>
          </p:nvPr>
        </p:nvSpPr>
        <p:spPr>
          <a:xfrm>
            <a:off x="7191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0" name="Text Placeholder 3">
            <a:extLst>
              <a:ext uri="{FF2B5EF4-FFF2-40B4-BE49-F238E27FC236}">
                <a16:creationId xmlns:a16="http://schemas.microsoft.com/office/drawing/2014/main" id="{B5D2C820-D96A-A571-8ADB-F3E6C302CBE7}"/>
              </a:ext>
            </a:extLst>
          </p:cNvPr>
          <p:cNvSpPr>
            <a:spLocks noGrp="1"/>
          </p:cNvSpPr>
          <p:nvPr>
            <p:ph type="body" sz="quarter" idx="91" hasCustomPrompt="1"/>
          </p:nvPr>
        </p:nvSpPr>
        <p:spPr>
          <a:xfrm>
            <a:off x="1275238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1" name="Text Placeholder 3">
            <a:extLst>
              <a:ext uri="{FF2B5EF4-FFF2-40B4-BE49-F238E27FC236}">
                <a16:creationId xmlns:a16="http://schemas.microsoft.com/office/drawing/2014/main" id="{98BE85E6-182F-EE33-CB37-44A7159C2CD5}"/>
              </a:ext>
            </a:extLst>
          </p:cNvPr>
          <p:cNvSpPr>
            <a:spLocks noGrp="1"/>
          </p:cNvSpPr>
          <p:nvPr>
            <p:ph type="body" sz="quarter" idx="92" hasCustomPrompt="1"/>
          </p:nvPr>
        </p:nvSpPr>
        <p:spPr>
          <a:xfrm>
            <a:off x="1275238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3" name="Text Placeholder 3">
            <a:extLst>
              <a:ext uri="{FF2B5EF4-FFF2-40B4-BE49-F238E27FC236}">
                <a16:creationId xmlns:a16="http://schemas.microsoft.com/office/drawing/2014/main" id="{AC354F6C-C22C-3703-03AD-F73A92F0F0FC}"/>
              </a:ext>
            </a:extLst>
          </p:cNvPr>
          <p:cNvSpPr>
            <a:spLocks noGrp="1"/>
          </p:cNvSpPr>
          <p:nvPr>
            <p:ph type="body" sz="quarter" idx="93" hasCustomPrompt="1"/>
          </p:nvPr>
        </p:nvSpPr>
        <p:spPr>
          <a:xfrm>
            <a:off x="8729662"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4" name="Text Placeholder 3">
            <a:extLst>
              <a:ext uri="{FF2B5EF4-FFF2-40B4-BE49-F238E27FC236}">
                <a16:creationId xmlns:a16="http://schemas.microsoft.com/office/drawing/2014/main" id="{5F785530-8224-D580-AC81-386CDF17C776}"/>
              </a:ext>
            </a:extLst>
          </p:cNvPr>
          <p:cNvSpPr>
            <a:spLocks noGrp="1"/>
          </p:cNvSpPr>
          <p:nvPr>
            <p:ph type="body" sz="quarter" idx="94" hasCustomPrompt="1"/>
          </p:nvPr>
        </p:nvSpPr>
        <p:spPr>
          <a:xfrm>
            <a:off x="8729662"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6" name="Text Placeholder 3">
            <a:extLst>
              <a:ext uri="{FF2B5EF4-FFF2-40B4-BE49-F238E27FC236}">
                <a16:creationId xmlns:a16="http://schemas.microsoft.com/office/drawing/2014/main" id="{DBDFEF58-0470-A0D3-B822-52BB08A82E0A}"/>
              </a:ext>
            </a:extLst>
          </p:cNvPr>
          <p:cNvSpPr>
            <a:spLocks noGrp="1"/>
          </p:cNvSpPr>
          <p:nvPr>
            <p:ph type="body" sz="quarter" idx="95" hasCustomPrompt="1"/>
          </p:nvPr>
        </p:nvSpPr>
        <p:spPr>
          <a:xfrm>
            <a:off x="4706937"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7" name="Text Placeholder 3">
            <a:extLst>
              <a:ext uri="{FF2B5EF4-FFF2-40B4-BE49-F238E27FC236}">
                <a16:creationId xmlns:a16="http://schemas.microsoft.com/office/drawing/2014/main" id="{052304CB-5CBB-6E1D-1BFE-A0DC1B56463D}"/>
              </a:ext>
            </a:extLst>
          </p:cNvPr>
          <p:cNvSpPr>
            <a:spLocks noGrp="1"/>
          </p:cNvSpPr>
          <p:nvPr>
            <p:ph type="body" sz="quarter" idx="96" hasCustomPrompt="1"/>
          </p:nvPr>
        </p:nvSpPr>
        <p:spPr>
          <a:xfrm>
            <a:off x="4706937"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8" name="Text Placeholder 3">
            <a:extLst>
              <a:ext uri="{FF2B5EF4-FFF2-40B4-BE49-F238E27FC236}">
                <a16:creationId xmlns:a16="http://schemas.microsoft.com/office/drawing/2014/main" id="{0ED5E80E-C49A-F592-BA6D-40F86F28252D}"/>
              </a:ext>
            </a:extLst>
          </p:cNvPr>
          <p:cNvSpPr>
            <a:spLocks noGrp="1"/>
          </p:cNvSpPr>
          <p:nvPr>
            <p:ph type="body" sz="quarter" idx="97" hasCustomPrompt="1"/>
          </p:nvPr>
        </p:nvSpPr>
        <p:spPr>
          <a:xfrm>
            <a:off x="719138" y="6722135"/>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9" name="Text Placeholder 3">
            <a:extLst>
              <a:ext uri="{FF2B5EF4-FFF2-40B4-BE49-F238E27FC236}">
                <a16:creationId xmlns:a16="http://schemas.microsoft.com/office/drawing/2014/main" id="{9EE266D7-CF3A-3FFF-76D4-157EA2F27179}"/>
              </a:ext>
            </a:extLst>
          </p:cNvPr>
          <p:cNvSpPr>
            <a:spLocks noGrp="1"/>
          </p:cNvSpPr>
          <p:nvPr>
            <p:ph type="body" sz="quarter" idx="98" hasCustomPrompt="1"/>
          </p:nvPr>
        </p:nvSpPr>
        <p:spPr>
          <a:xfrm>
            <a:off x="719138" y="6372715"/>
            <a:ext cx="2795588"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0" name="Picture Placeholder 30">
            <a:extLst>
              <a:ext uri="{FF2B5EF4-FFF2-40B4-BE49-F238E27FC236}">
                <a16:creationId xmlns:a16="http://schemas.microsoft.com/office/drawing/2014/main" id="{6CAC7117-9656-7137-6998-0895F7FA00B9}"/>
              </a:ext>
            </a:extLst>
          </p:cNvPr>
          <p:cNvSpPr>
            <a:spLocks noGrp="1" noChangeAspect="1"/>
          </p:cNvSpPr>
          <p:nvPr>
            <p:ph type="pic" sz="quarter" idx="99" hasCustomPrompt="1"/>
          </p:nvPr>
        </p:nvSpPr>
        <p:spPr>
          <a:xfrm>
            <a:off x="20832763"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1" name="Text Placeholder 3">
            <a:extLst>
              <a:ext uri="{FF2B5EF4-FFF2-40B4-BE49-F238E27FC236}">
                <a16:creationId xmlns:a16="http://schemas.microsoft.com/office/drawing/2014/main" id="{7254301C-DB0A-AE75-2CF1-1E2303312C10}"/>
              </a:ext>
            </a:extLst>
          </p:cNvPr>
          <p:cNvSpPr>
            <a:spLocks noGrp="1"/>
          </p:cNvSpPr>
          <p:nvPr>
            <p:ph type="body" sz="quarter" idx="100" hasCustomPrompt="1"/>
          </p:nvPr>
        </p:nvSpPr>
        <p:spPr>
          <a:xfrm>
            <a:off x="20832762"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2" name="Text Placeholder 3">
            <a:extLst>
              <a:ext uri="{FF2B5EF4-FFF2-40B4-BE49-F238E27FC236}">
                <a16:creationId xmlns:a16="http://schemas.microsoft.com/office/drawing/2014/main" id="{2AB52FD3-1077-6C03-5216-6A3AEAFE89A0}"/>
              </a:ext>
            </a:extLst>
          </p:cNvPr>
          <p:cNvSpPr>
            <a:spLocks noGrp="1"/>
          </p:cNvSpPr>
          <p:nvPr>
            <p:ph type="body" sz="quarter" idx="101" hasCustomPrompt="1"/>
          </p:nvPr>
        </p:nvSpPr>
        <p:spPr>
          <a:xfrm>
            <a:off x="20832762"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3" name="Picture Placeholder 30">
            <a:extLst>
              <a:ext uri="{FF2B5EF4-FFF2-40B4-BE49-F238E27FC236}">
                <a16:creationId xmlns:a16="http://schemas.microsoft.com/office/drawing/2014/main" id="{02E63AD7-1099-83D3-484F-42FD70204F17}"/>
              </a:ext>
            </a:extLst>
          </p:cNvPr>
          <p:cNvSpPr>
            <a:spLocks noGrp="1" noChangeAspect="1"/>
          </p:cNvSpPr>
          <p:nvPr>
            <p:ph type="pic" sz="quarter" idx="102" hasCustomPrompt="1"/>
          </p:nvPr>
        </p:nvSpPr>
        <p:spPr>
          <a:xfrm>
            <a:off x="168100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4" name="Text Placeholder 3">
            <a:extLst>
              <a:ext uri="{FF2B5EF4-FFF2-40B4-BE49-F238E27FC236}">
                <a16:creationId xmlns:a16="http://schemas.microsoft.com/office/drawing/2014/main" id="{9B0E22EB-06C4-A04C-21B5-7E85F2D164F8}"/>
              </a:ext>
            </a:extLst>
          </p:cNvPr>
          <p:cNvSpPr>
            <a:spLocks noGrp="1"/>
          </p:cNvSpPr>
          <p:nvPr>
            <p:ph type="body" sz="quarter" idx="103" hasCustomPrompt="1"/>
          </p:nvPr>
        </p:nvSpPr>
        <p:spPr>
          <a:xfrm>
            <a:off x="1681003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5" name="Text Placeholder 3">
            <a:extLst>
              <a:ext uri="{FF2B5EF4-FFF2-40B4-BE49-F238E27FC236}">
                <a16:creationId xmlns:a16="http://schemas.microsoft.com/office/drawing/2014/main" id="{D5FB5522-B775-61D4-3C35-F496ECBF08BF}"/>
              </a:ext>
            </a:extLst>
          </p:cNvPr>
          <p:cNvSpPr>
            <a:spLocks noGrp="1"/>
          </p:cNvSpPr>
          <p:nvPr>
            <p:ph type="body" sz="quarter" idx="104" hasCustomPrompt="1"/>
          </p:nvPr>
        </p:nvSpPr>
        <p:spPr>
          <a:xfrm>
            <a:off x="1681003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6" name="Picture Placeholder 30">
            <a:extLst>
              <a:ext uri="{FF2B5EF4-FFF2-40B4-BE49-F238E27FC236}">
                <a16:creationId xmlns:a16="http://schemas.microsoft.com/office/drawing/2014/main" id="{E7FE1B48-CDCC-C15C-65D9-FE8801B48238}"/>
              </a:ext>
            </a:extLst>
          </p:cNvPr>
          <p:cNvSpPr>
            <a:spLocks noGrp="1" noChangeAspect="1"/>
          </p:cNvSpPr>
          <p:nvPr>
            <p:ph type="pic" sz="quarter" idx="105" hasCustomPrompt="1"/>
          </p:nvPr>
        </p:nvSpPr>
        <p:spPr>
          <a:xfrm>
            <a:off x="1278731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7" name="Picture Placeholder 30">
            <a:extLst>
              <a:ext uri="{FF2B5EF4-FFF2-40B4-BE49-F238E27FC236}">
                <a16:creationId xmlns:a16="http://schemas.microsoft.com/office/drawing/2014/main" id="{DF63D30D-8176-FE03-7C70-E1B580B9AF52}"/>
              </a:ext>
            </a:extLst>
          </p:cNvPr>
          <p:cNvSpPr>
            <a:spLocks noGrp="1" noChangeAspect="1"/>
          </p:cNvSpPr>
          <p:nvPr>
            <p:ph type="pic" sz="quarter" idx="106" hasCustomPrompt="1"/>
          </p:nvPr>
        </p:nvSpPr>
        <p:spPr>
          <a:xfrm>
            <a:off x="876458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8" name="Picture Placeholder 30">
            <a:extLst>
              <a:ext uri="{FF2B5EF4-FFF2-40B4-BE49-F238E27FC236}">
                <a16:creationId xmlns:a16="http://schemas.microsoft.com/office/drawing/2014/main" id="{953573B7-971F-BC8A-0A62-3FC5DFB09485}"/>
              </a:ext>
            </a:extLst>
          </p:cNvPr>
          <p:cNvSpPr>
            <a:spLocks noGrp="1" noChangeAspect="1"/>
          </p:cNvSpPr>
          <p:nvPr>
            <p:ph type="pic" sz="quarter" idx="107" hasCustomPrompt="1"/>
          </p:nvPr>
        </p:nvSpPr>
        <p:spPr>
          <a:xfrm>
            <a:off x="474186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9" name="Picture Placeholder 30">
            <a:extLst>
              <a:ext uri="{FF2B5EF4-FFF2-40B4-BE49-F238E27FC236}">
                <a16:creationId xmlns:a16="http://schemas.microsoft.com/office/drawing/2014/main" id="{1580929C-9BB6-F4E9-6C71-9D44A5643339}"/>
              </a:ext>
            </a:extLst>
          </p:cNvPr>
          <p:cNvSpPr>
            <a:spLocks noGrp="1" noChangeAspect="1"/>
          </p:cNvSpPr>
          <p:nvPr>
            <p:ph type="pic" sz="quarter" idx="108" hasCustomPrompt="1"/>
          </p:nvPr>
        </p:nvSpPr>
        <p:spPr>
          <a:xfrm>
            <a:off x="7191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60" name="Text Placeholder 3">
            <a:extLst>
              <a:ext uri="{FF2B5EF4-FFF2-40B4-BE49-F238E27FC236}">
                <a16:creationId xmlns:a16="http://schemas.microsoft.com/office/drawing/2014/main" id="{AEAC3E0D-F3E2-6FA5-C40A-925C9D06360C}"/>
              </a:ext>
            </a:extLst>
          </p:cNvPr>
          <p:cNvSpPr>
            <a:spLocks noGrp="1"/>
          </p:cNvSpPr>
          <p:nvPr>
            <p:ph type="body" sz="quarter" idx="109" hasCustomPrompt="1"/>
          </p:nvPr>
        </p:nvSpPr>
        <p:spPr>
          <a:xfrm>
            <a:off x="1275238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1" name="Text Placeholder 3">
            <a:extLst>
              <a:ext uri="{FF2B5EF4-FFF2-40B4-BE49-F238E27FC236}">
                <a16:creationId xmlns:a16="http://schemas.microsoft.com/office/drawing/2014/main" id="{ADE1A2BD-E12A-E6A6-CCB7-4D2A97756EDB}"/>
              </a:ext>
            </a:extLst>
          </p:cNvPr>
          <p:cNvSpPr>
            <a:spLocks noGrp="1"/>
          </p:cNvSpPr>
          <p:nvPr>
            <p:ph type="body" sz="quarter" idx="110" hasCustomPrompt="1"/>
          </p:nvPr>
        </p:nvSpPr>
        <p:spPr>
          <a:xfrm>
            <a:off x="1275238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2" name="Text Placeholder 3">
            <a:extLst>
              <a:ext uri="{FF2B5EF4-FFF2-40B4-BE49-F238E27FC236}">
                <a16:creationId xmlns:a16="http://schemas.microsoft.com/office/drawing/2014/main" id="{64769D57-0050-A0BD-B63E-8B57A01C60B6}"/>
              </a:ext>
            </a:extLst>
          </p:cNvPr>
          <p:cNvSpPr>
            <a:spLocks noGrp="1"/>
          </p:cNvSpPr>
          <p:nvPr>
            <p:ph type="body" sz="quarter" idx="111" hasCustomPrompt="1"/>
          </p:nvPr>
        </p:nvSpPr>
        <p:spPr>
          <a:xfrm>
            <a:off x="8729662"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3" name="Text Placeholder 3">
            <a:extLst>
              <a:ext uri="{FF2B5EF4-FFF2-40B4-BE49-F238E27FC236}">
                <a16:creationId xmlns:a16="http://schemas.microsoft.com/office/drawing/2014/main" id="{9C93F328-7772-1741-CEA6-D2A2543F4611}"/>
              </a:ext>
            </a:extLst>
          </p:cNvPr>
          <p:cNvSpPr>
            <a:spLocks noGrp="1"/>
          </p:cNvSpPr>
          <p:nvPr>
            <p:ph type="body" sz="quarter" idx="112" hasCustomPrompt="1"/>
          </p:nvPr>
        </p:nvSpPr>
        <p:spPr>
          <a:xfrm>
            <a:off x="8729662"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4" name="Text Placeholder 3">
            <a:extLst>
              <a:ext uri="{FF2B5EF4-FFF2-40B4-BE49-F238E27FC236}">
                <a16:creationId xmlns:a16="http://schemas.microsoft.com/office/drawing/2014/main" id="{A2437C62-0187-38C4-8EFF-836FA4D971FE}"/>
              </a:ext>
            </a:extLst>
          </p:cNvPr>
          <p:cNvSpPr>
            <a:spLocks noGrp="1"/>
          </p:cNvSpPr>
          <p:nvPr>
            <p:ph type="body" sz="quarter" idx="113" hasCustomPrompt="1"/>
          </p:nvPr>
        </p:nvSpPr>
        <p:spPr>
          <a:xfrm>
            <a:off x="4706937"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5" name="Text Placeholder 3">
            <a:extLst>
              <a:ext uri="{FF2B5EF4-FFF2-40B4-BE49-F238E27FC236}">
                <a16:creationId xmlns:a16="http://schemas.microsoft.com/office/drawing/2014/main" id="{2DD3BAD0-C9DD-F084-54FE-14D6451AD10D}"/>
              </a:ext>
            </a:extLst>
          </p:cNvPr>
          <p:cNvSpPr>
            <a:spLocks noGrp="1"/>
          </p:cNvSpPr>
          <p:nvPr>
            <p:ph type="body" sz="quarter" idx="114" hasCustomPrompt="1"/>
          </p:nvPr>
        </p:nvSpPr>
        <p:spPr>
          <a:xfrm>
            <a:off x="4706937"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6" name="Text Placeholder 3">
            <a:extLst>
              <a:ext uri="{FF2B5EF4-FFF2-40B4-BE49-F238E27FC236}">
                <a16:creationId xmlns:a16="http://schemas.microsoft.com/office/drawing/2014/main" id="{70C0130E-0D9A-28C7-827F-C16E7DE333BB}"/>
              </a:ext>
            </a:extLst>
          </p:cNvPr>
          <p:cNvSpPr>
            <a:spLocks noGrp="1"/>
          </p:cNvSpPr>
          <p:nvPr>
            <p:ph type="body" sz="quarter" idx="115" hasCustomPrompt="1"/>
          </p:nvPr>
        </p:nvSpPr>
        <p:spPr>
          <a:xfrm>
            <a:off x="719138" y="11133689"/>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7" name="Text Placeholder 3">
            <a:extLst>
              <a:ext uri="{FF2B5EF4-FFF2-40B4-BE49-F238E27FC236}">
                <a16:creationId xmlns:a16="http://schemas.microsoft.com/office/drawing/2014/main" id="{BDA91172-FC6F-330A-F098-DC191D80B827}"/>
              </a:ext>
            </a:extLst>
          </p:cNvPr>
          <p:cNvSpPr>
            <a:spLocks noGrp="1"/>
          </p:cNvSpPr>
          <p:nvPr>
            <p:ph type="body" sz="quarter" idx="116" hasCustomPrompt="1"/>
          </p:nvPr>
        </p:nvSpPr>
        <p:spPr>
          <a:xfrm>
            <a:off x="719138" y="10692829"/>
            <a:ext cx="2795588"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049471864"/>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Hub background">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324143B-2CC5-166B-4F6A-84AB4E97B151}"/>
              </a:ext>
            </a:extLst>
          </p:cNvPr>
          <p:cNvSpPr>
            <a:spLocks noGrp="1"/>
          </p:cNvSpPr>
          <p:nvPr>
            <p:ph type="pic" sz="quarter" idx="17" hasCustomPrompt="1"/>
          </p:nvPr>
        </p:nvSpPr>
        <p:spPr>
          <a:xfrm>
            <a:off x="0" y="0"/>
            <a:ext cx="24382413" cy="13716000"/>
          </a:xfrm>
          <a:solidFill>
            <a:schemeClr val="tx1">
              <a:alpha val="25000"/>
            </a:schemeClr>
          </a:solidFill>
        </p:spPr>
        <p:txBody>
          <a:bodyPr anchor="ctr"/>
          <a:lstStyle>
            <a:lvl1pPr algn="ctr">
              <a:defRPr>
                <a:solidFill>
                  <a:schemeClr val="accent1"/>
                </a:solidFill>
              </a:defRPr>
            </a:lvl1pPr>
          </a:lstStyle>
          <a:p>
            <a:r>
              <a:rPr lang="en-DK" dirty="0"/>
              <a:t>Click to add background image</a:t>
            </a:r>
          </a:p>
          <a:p>
            <a:r>
              <a:rPr lang="en-DK" dirty="0"/>
              <a:t>e</a:t>
            </a:r>
          </a:p>
          <a:p>
            <a:endParaRPr lang="en-DK" dirty="0"/>
          </a:p>
        </p:txBody>
      </p:sp>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6430963" y="5327650"/>
            <a:ext cx="11485562" cy="2070100"/>
          </a:xfrm>
          <a:noFill/>
        </p:spPr>
        <p:txBody>
          <a:bodyPr wrap="square" lIns="72000" tIns="72000" rIns="72000" bIns="72000" rtlCol="0">
            <a:normAutofit/>
          </a:bodyPr>
          <a:lstStyle>
            <a:lvl1pPr algn="ctr">
              <a:defRPr lang="en-GB" sz="9600" b="1" i="0">
                <a:solidFill>
                  <a:schemeClr val="bg2"/>
                </a:solidFill>
                <a:latin typeface="Bitter SemiBold" pitchFamily="2" charset="77"/>
                <a:ea typeface="+mn-ea"/>
                <a:cs typeface="+mn-cs"/>
              </a:defRPr>
            </a:lvl1pPr>
          </a:lstStyle>
          <a:p>
            <a:pPr marL="0" lvl="0" algn="ctr">
              <a:buClr>
                <a:schemeClr val="accent1"/>
              </a:buClr>
            </a:pPr>
            <a:r>
              <a:rPr lang="en-US" dirty="0"/>
              <a:t>Topic</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12209066" y="12251418"/>
            <a:ext cx="11484767" cy="747032"/>
          </a:xfrm>
        </p:spPr>
        <p:txBody>
          <a:bodyPr>
            <a:normAutofit/>
          </a:bodyPr>
          <a:lstStyle>
            <a:lvl1pPr marL="0" indent="0" algn="r">
              <a:lnSpc>
                <a:spcPct val="150000"/>
              </a:lnSpc>
              <a:buNone/>
              <a:defRPr sz="2400" b="0" i="0">
                <a:solidFill>
                  <a:schemeClr val="bg2"/>
                </a:solidFill>
                <a:latin typeface="Rubik" pitchFamily="2" charset="-79"/>
                <a:ea typeface="Roboto" panose="02000000000000000000" pitchFamily="2" charset="0"/>
                <a:cs typeface="Rubik"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err="1"/>
              <a:t>url</a:t>
            </a:r>
            <a:endParaRPr lang="en-GB"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351121475"/>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hank you">
    <p:bg>
      <p:bgPr>
        <a:solidFill>
          <a:srgbClr val="EDF4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28/04/2023</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19219706"/>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FDF9E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DA1823-0EFF-E275-0EE1-3ED11DE27D8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289210"/>
            <a:ext cx="8948878" cy="8908980"/>
          </a:xfrm>
          <a:prstGeom prst="rect">
            <a:avLst/>
          </a:prstGeom>
        </p:spPr>
      </p:pic>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tx1">
                    <a:lumMod val="65000"/>
                    <a:lumOff val="35000"/>
                  </a:schemeClr>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tx1">
                    <a:lumMod val="65000"/>
                    <a:lumOff val="35000"/>
                  </a:schemeClr>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28/04/2023</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283710475"/>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hank you 2">
    <p:bg>
      <p:bgPr>
        <a:solidFill>
          <a:srgbClr val="F8EFF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28/04/2023</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pic>
        <p:nvPicPr>
          <p:cNvPr id="2" name="Picture 1">
            <a:extLst>
              <a:ext uri="{FF2B5EF4-FFF2-40B4-BE49-F238E27FC236}">
                <a16:creationId xmlns:a16="http://schemas.microsoft.com/office/drawing/2014/main" id="{D9B4F454-3DD4-9318-FFA9-051BFF466ED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571078"/>
            <a:ext cx="8948878" cy="8345243"/>
          </a:xfrm>
          <a:prstGeom prst="rect">
            <a:avLst/>
          </a:prstGeom>
        </p:spPr>
      </p:pic>
    </p:spTree>
    <p:custDataLst>
      <p:tags r:id="rId1"/>
    </p:custDataLst>
    <p:extLst>
      <p:ext uri="{BB962C8B-B14F-4D97-AF65-F5344CB8AC3E}">
        <p14:creationId xmlns:p14="http://schemas.microsoft.com/office/powerpoint/2010/main" val="3277859135"/>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hank you">
    <p:bg>
      <p:bgPr>
        <a:solidFill>
          <a:srgbClr val="EDF4E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31FB0-75F5-33D1-9DCD-8C685C084303}"/>
              </a:ext>
            </a:extLst>
          </p:cNvPr>
          <p:cNvSpPr>
            <a:spLocks noGrp="1"/>
          </p:cNvSpPr>
          <p:nvPr>
            <p:ph type="title"/>
          </p:nvPr>
        </p:nvSpPr>
        <p:spPr/>
        <p:txBody>
          <a:bodyPr/>
          <a:lstStyle/>
          <a:p>
            <a:r>
              <a:rPr lang="en-GB"/>
              <a:t>Click to edit Master title style</a:t>
            </a:r>
            <a:endParaRPr lang="en-DK" dirty="0"/>
          </a:p>
        </p:txBody>
      </p:sp>
      <p:sp>
        <p:nvSpPr>
          <p:cNvPr id="24" name="Picture Placeholder 20">
            <a:extLst>
              <a:ext uri="{FF2B5EF4-FFF2-40B4-BE49-F238E27FC236}">
                <a16:creationId xmlns:a16="http://schemas.microsoft.com/office/drawing/2014/main" id="{B1C72214-151A-CBD2-496E-4FA5603B0462}"/>
              </a:ext>
            </a:extLst>
          </p:cNvPr>
          <p:cNvSpPr>
            <a:spLocks noGrp="1"/>
          </p:cNvSpPr>
          <p:nvPr>
            <p:ph type="pic" sz="quarter" idx="13"/>
          </p:nvPr>
        </p:nvSpPr>
        <p:spPr>
          <a:xfrm>
            <a:off x="10882198" y="325560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0" name="Picture Placeholder 20">
            <a:extLst>
              <a:ext uri="{FF2B5EF4-FFF2-40B4-BE49-F238E27FC236}">
                <a16:creationId xmlns:a16="http://schemas.microsoft.com/office/drawing/2014/main" id="{EDDE9E8D-6AAF-8BBB-5F51-BE213F85C4F2}"/>
              </a:ext>
            </a:extLst>
          </p:cNvPr>
          <p:cNvSpPr>
            <a:spLocks noGrp="1"/>
          </p:cNvSpPr>
          <p:nvPr>
            <p:ph type="pic" sz="quarter" idx="16"/>
          </p:nvPr>
        </p:nvSpPr>
        <p:spPr>
          <a:xfrm>
            <a:off x="13799570" y="4849209"/>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1" name="Picture Placeholder 20">
            <a:extLst>
              <a:ext uri="{FF2B5EF4-FFF2-40B4-BE49-F238E27FC236}">
                <a16:creationId xmlns:a16="http://schemas.microsoft.com/office/drawing/2014/main" id="{FEC55E47-BA76-A152-9F35-8F7CEEB38886}"/>
              </a:ext>
            </a:extLst>
          </p:cNvPr>
          <p:cNvSpPr>
            <a:spLocks noGrp="1"/>
          </p:cNvSpPr>
          <p:nvPr>
            <p:ph type="pic" sz="quarter" idx="17"/>
          </p:nvPr>
        </p:nvSpPr>
        <p:spPr>
          <a:xfrm>
            <a:off x="10882198" y="644281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2" name="Picture Placeholder 20">
            <a:extLst>
              <a:ext uri="{FF2B5EF4-FFF2-40B4-BE49-F238E27FC236}">
                <a16:creationId xmlns:a16="http://schemas.microsoft.com/office/drawing/2014/main" id="{6D590614-AF0E-C836-C198-05A1532E9FD5}"/>
              </a:ext>
            </a:extLst>
          </p:cNvPr>
          <p:cNvSpPr>
            <a:spLocks noGrp="1"/>
          </p:cNvSpPr>
          <p:nvPr>
            <p:ph type="pic" sz="quarter" idx="18"/>
          </p:nvPr>
        </p:nvSpPr>
        <p:spPr>
          <a:xfrm>
            <a:off x="13799570" y="8027838"/>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3" name="Picture Placeholder 20">
            <a:extLst>
              <a:ext uri="{FF2B5EF4-FFF2-40B4-BE49-F238E27FC236}">
                <a16:creationId xmlns:a16="http://schemas.microsoft.com/office/drawing/2014/main" id="{40E2A785-562D-362D-5006-81BE0E38EAC5}"/>
              </a:ext>
            </a:extLst>
          </p:cNvPr>
          <p:cNvSpPr>
            <a:spLocks noGrp="1"/>
          </p:cNvSpPr>
          <p:nvPr>
            <p:ph type="pic" sz="quarter" idx="19"/>
          </p:nvPr>
        </p:nvSpPr>
        <p:spPr>
          <a:xfrm>
            <a:off x="16716942" y="643852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4" name="Picture Placeholder 20">
            <a:extLst>
              <a:ext uri="{FF2B5EF4-FFF2-40B4-BE49-F238E27FC236}">
                <a16:creationId xmlns:a16="http://schemas.microsoft.com/office/drawing/2014/main" id="{EDAB511C-1646-04BC-5924-8F83935E37A1}"/>
              </a:ext>
            </a:extLst>
          </p:cNvPr>
          <p:cNvSpPr>
            <a:spLocks noGrp="1"/>
          </p:cNvSpPr>
          <p:nvPr>
            <p:ph type="pic" sz="quarter" idx="20"/>
          </p:nvPr>
        </p:nvSpPr>
        <p:spPr>
          <a:xfrm>
            <a:off x="16716941" y="325560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5" name="Picture Placeholder 20">
            <a:extLst>
              <a:ext uri="{FF2B5EF4-FFF2-40B4-BE49-F238E27FC236}">
                <a16:creationId xmlns:a16="http://schemas.microsoft.com/office/drawing/2014/main" id="{2DDB37AC-B509-CC89-E177-EBBC3CFC78D1}"/>
              </a:ext>
            </a:extLst>
          </p:cNvPr>
          <p:cNvSpPr>
            <a:spLocks noGrp="1"/>
          </p:cNvSpPr>
          <p:nvPr>
            <p:ph type="pic" sz="quarter" idx="21"/>
          </p:nvPr>
        </p:nvSpPr>
        <p:spPr>
          <a:xfrm>
            <a:off x="19634313" y="484706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6" name="Picture Placeholder 20">
            <a:extLst>
              <a:ext uri="{FF2B5EF4-FFF2-40B4-BE49-F238E27FC236}">
                <a16:creationId xmlns:a16="http://schemas.microsoft.com/office/drawing/2014/main" id="{01880B7F-144E-0641-CF46-6582A0F1A24C}"/>
              </a:ext>
            </a:extLst>
          </p:cNvPr>
          <p:cNvSpPr>
            <a:spLocks noGrp="1"/>
          </p:cNvSpPr>
          <p:nvPr>
            <p:ph type="pic" sz="quarter" idx="22"/>
          </p:nvPr>
        </p:nvSpPr>
        <p:spPr>
          <a:xfrm>
            <a:off x="19634312" y="1661999"/>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7" name="Picture Placeholder 20">
            <a:extLst>
              <a:ext uri="{FF2B5EF4-FFF2-40B4-BE49-F238E27FC236}">
                <a16:creationId xmlns:a16="http://schemas.microsoft.com/office/drawing/2014/main" id="{726FCF11-EC64-C882-351C-AE53688D0D96}"/>
              </a:ext>
            </a:extLst>
          </p:cNvPr>
          <p:cNvSpPr>
            <a:spLocks noGrp="1"/>
          </p:cNvSpPr>
          <p:nvPr>
            <p:ph type="pic" sz="quarter" idx="23"/>
          </p:nvPr>
        </p:nvSpPr>
        <p:spPr>
          <a:xfrm>
            <a:off x="19634311" y="8027838"/>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 name="Text Placeholder 2">
            <a:extLst>
              <a:ext uri="{FF2B5EF4-FFF2-40B4-BE49-F238E27FC236}">
                <a16:creationId xmlns:a16="http://schemas.microsoft.com/office/drawing/2014/main" id="{2D0F127E-8348-D9E3-F04F-06AD05D92F6D}"/>
              </a:ext>
            </a:extLst>
          </p:cNvPr>
          <p:cNvSpPr>
            <a:spLocks noGrp="1"/>
          </p:cNvSpPr>
          <p:nvPr>
            <p:ph type="body" sz="quarter" idx="24"/>
          </p:nvPr>
        </p:nvSpPr>
        <p:spPr>
          <a:xfrm>
            <a:off x="2109788" y="3257550"/>
            <a:ext cx="7200900"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4086363301"/>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707232" y="3257550"/>
            <a:ext cx="11484768" cy="8297863"/>
          </a:xfrm>
        </p:spPr>
        <p:txBody>
          <a:bodyPr/>
          <a:lstStyle/>
          <a:p>
            <a:r>
              <a:rPr lang="en-GB"/>
              <a:t>Click icon to add picture</a:t>
            </a:r>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5" name="Text Placeholder 4">
            <a:extLst>
              <a:ext uri="{FF2B5EF4-FFF2-40B4-BE49-F238E27FC236}">
                <a16:creationId xmlns:a16="http://schemas.microsoft.com/office/drawing/2014/main" id="{CDD20A67-54F2-C9C6-E775-46FE5F116B20}"/>
              </a:ext>
            </a:extLst>
          </p:cNvPr>
          <p:cNvSpPr>
            <a:spLocks noGrp="1"/>
          </p:cNvSpPr>
          <p:nvPr>
            <p:ph type="body" sz="quarter" idx="14"/>
          </p:nvPr>
        </p:nvSpPr>
        <p:spPr>
          <a:xfrm>
            <a:off x="13631863"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4109723925"/>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A38465-F83C-4EAB-BEF4-CB410BEB9B77}"/>
              </a:ext>
            </a:extLst>
          </p:cNvPr>
          <p:cNvSpPr/>
          <p:nvPr userDrawn="1"/>
        </p:nvSpPr>
        <p:spPr>
          <a:xfrm>
            <a:off x="372533" y="372533"/>
            <a:ext cx="23638934" cy="1295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pic>
        <p:nvPicPr>
          <p:cNvPr id="15" name="Picture 14">
            <a:extLst>
              <a:ext uri="{FF2B5EF4-FFF2-40B4-BE49-F238E27FC236}">
                <a16:creationId xmlns:a16="http://schemas.microsoft.com/office/drawing/2014/main" id="{2F333D84-D3DD-4354-B355-8BFE4E29554D}"/>
              </a:ext>
            </a:extLst>
          </p:cNvPr>
          <p:cNvPicPr>
            <a:picLocks noChangeAspect="1"/>
          </p:cNvPicPr>
          <p:nvPr userDrawn="1"/>
        </p:nvPicPr>
        <p:blipFill rotWithShape="1">
          <a:blip r:embed="rId3">
            <a:alphaModFix amt="50000"/>
          </a:blip>
          <a:srcRect l="972" t="-3359" r="495" b="50023"/>
          <a:stretch/>
        </p:blipFill>
        <p:spPr>
          <a:xfrm>
            <a:off x="370946" y="389467"/>
            <a:ext cx="23638934" cy="6468531"/>
          </a:xfrm>
          <a:prstGeom prst="rect">
            <a:avLst/>
          </a:prstGeom>
        </p:spPr>
      </p:pic>
      <p:cxnSp>
        <p:nvCxnSpPr>
          <p:cNvPr id="12" name="Straight Connector 11">
            <a:extLst>
              <a:ext uri="{FF2B5EF4-FFF2-40B4-BE49-F238E27FC236}">
                <a16:creationId xmlns:a16="http://schemas.microsoft.com/office/drawing/2014/main" id="{2F63437A-0B4B-4D25-9272-4D3F1F480B3A}"/>
              </a:ext>
            </a:extLst>
          </p:cNvPr>
          <p:cNvCxnSpPr/>
          <p:nvPr userDrawn="1"/>
        </p:nvCxnSpPr>
        <p:spPr>
          <a:xfrm>
            <a:off x="11637790" y="2093494"/>
            <a:ext cx="1106834"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398C493-2CCF-430C-A839-756366D5286F}"/>
              </a:ext>
            </a:extLst>
          </p:cNvPr>
          <p:cNvSpPr>
            <a:spLocks noGrp="1"/>
          </p:cNvSpPr>
          <p:nvPr>
            <p:ph type="title" hasCustomPrompt="1"/>
          </p:nvPr>
        </p:nvSpPr>
        <p:spPr>
          <a:xfrm>
            <a:off x="857196" y="2393956"/>
            <a:ext cx="22629927" cy="1622180"/>
          </a:xfrm>
          <a:prstGeom prst="rect">
            <a:avLst/>
          </a:prstGeom>
        </p:spPr>
        <p:txBody>
          <a:bodyPr/>
          <a:lstStyle>
            <a:lvl1pPr algn="ctr">
              <a:defRPr/>
            </a:lvl1pPr>
          </a:lstStyle>
          <a:p>
            <a:r>
              <a:rPr lang="en-US"/>
              <a:t>Click to add divider title text</a:t>
            </a:r>
            <a:endParaRPr lang="en-GB"/>
          </a:p>
        </p:txBody>
      </p:sp>
      <p:sp>
        <p:nvSpPr>
          <p:cNvPr id="14" name="Text Placeholder 13">
            <a:extLst>
              <a:ext uri="{FF2B5EF4-FFF2-40B4-BE49-F238E27FC236}">
                <a16:creationId xmlns:a16="http://schemas.microsoft.com/office/drawing/2014/main" id="{44C0A6BC-B51E-449F-B182-AB424A3345D0}"/>
              </a:ext>
            </a:extLst>
          </p:cNvPr>
          <p:cNvSpPr>
            <a:spLocks noGrp="1"/>
          </p:cNvSpPr>
          <p:nvPr>
            <p:ph type="body" sz="quarter" idx="13" hasCustomPrompt="1"/>
          </p:nvPr>
        </p:nvSpPr>
        <p:spPr>
          <a:xfrm>
            <a:off x="6397211" y="4200527"/>
            <a:ext cx="11584820" cy="1019174"/>
          </a:xfrm>
          <a:prstGeom prst="rect">
            <a:avLst/>
          </a:prstGeom>
          <a:noFill/>
        </p:spPr>
        <p:txBody>
          <a:bodyPr wrap="square" lIns="72000" tIns="72000" rIns="72000" bIns="72000" rtlCol="0" anchor="ctr" anchorCtr="0">
            <a:normAutofit/>
          </a:bodyPr>
          <a:lstStyle>
            <a:lvl1pPr marL="0" indent="0" algn="ctr">
              <a:buNone/>
              <a:defRPr lang="en-US" sz="2800" smtClean="0">
                <a:solidFill>
                  <a:schemeClr val="accent1"/>
                </a:solidFill>
              </a:defRPr>
            </a:lvl1pPr>
            <a:lvl2pPr marL="457177" indent="0">
              <a:buNone/>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lgn="ctr"/>
            <a:r>
              <a:rPr lang="en-US"/>
              <a:t>Click to add any additional text if needed</a:t>
            </a:r>
          </a:p>
        </p:txBody>
      </p:sp>
      <p:sp>
        <p:nvSpPr>
          <p:cNvPr id="13" name="Picture Placeholder 15">
            <a:extLst>
              <a:ext uri="{FF2B5EF4-FFF2-40B4-BE49-F238E27FC236}">
                <a16:creationId xmlns:a16="http://schemas.microsoft.com/office/drawing/2014/main" id="{F37618D6-E865-4D1E-9A38-6A74CFAC3A5F}"/>
              </a:ext>
            </a:extLst>
          </p:cNvPr>
          <p:cNvSpPr>
            <a:spLocks noGrp="1"/>
          </p:cNvSpPr>
          <p:nvPr>
            <p:ph type="pic" sz="quarter" idx="14" hasCustomPrompt="1"/>
          </p:nvPr>
        </p:nvSpPr>
        <p:spPr>
          <a:xfrm>
            <a:off x="370946" y="6857999"/>
            <a:ext cx="23638934" cy="6468533"/>
          </a:xfrm>
          <a:prstGeom prst="rect">
            <a:avLst/>
          </a:prstGeom>
          <a:solidFill>
            <a:schemeClr val="bg1">
              <a:lumMod val="95000"/>
            </a:schemeClr>
          </a:solid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bg1">
                    <a:lumMod val="75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Tree>
    <p:custDataLst>
      <p:tags r:id="rId1"/>
    </p:custDataLst>
    <p:extLst>
      <p:ext uri="{BB962C8B-B14F-4D97-AF65-F5344CB8AC3E}">
        <p14:creationId xmlns:p14="http://schemas.microsoft.com/office/powerpoint/2010/main" val="3857938181"/>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Thank You Slide 3">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1">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3520135634"/>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Thank You Slide 3">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2">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2685009086"/>
      </p:ext>
    </p:extLst>
  </p:cSld>
  <p:clrMapOvr>
    <a:masterClrMapping/>
  </p:clrMapOvr>
  <p:transitio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2_Thank You Slide 3">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4">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4">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1668971847"/>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3_Thank You Slide 3">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3">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3">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4062466760"/>
      </p:ext>
    </p:extLst>
  </p:cSld>
  <p:clrMapOvr>
    <a:masterClrMapping/>
  </p:clrMapOvr>
  <p:transition spd="slow">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lank F">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313206181"/>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06438" y="3257550"/>
            <a:ext cx="22969538" cy="3427200"/>
          </a:xfrm>
          <a:prstGeom prst="rect">
            <a:avLst/>
          </a:prstGeom>
        </p:spPr>
        <p:txBody>
          <a:bodyPr anchor="b">
            <a:normAutofit/>
          </a:bodyPr>
          <a:lstStyle>
            <a:lvl1pPr algn="ctr">
              <a:defRPr sz="7200"/>
            </a:lvl1pPr>
          </a:lstStyle>
          <a:p>
            <a:r>
              <a:rPr lang="en-GB"/>
              <a:t>Click to edit Master title style</a:t>
            </a:r>
            <a:endParaRPr lang="en-US" dirty="0"/>
          </a:p>
        </p:txBody>
      </p:sp>
      <p:sp>
        <p:nvSpPr>
          <p:cNvPr id="3" name="Text Placeholder 2"/>
          <p:cNvSpPr>
            <a:spLocks noGrp="1"/>
          </p:cNvSpPr>
          <p:nvPr>
            <p:ph type="body" idx="1"/>
          </p:nvPr>
        </p:nvSpPr>
        <p:spPr>
          <a:xfrm>
            <a:off x="3549650" y="7405689"/>
            <a:ext cx="17283113" cy="4149720"/>
          </a:xfrm>
          <a:prstGeom prst="rect">
            <a:avLst/>
          </a:prstGeom>
        </p:spPr>
        <p:txBody>
          <a:bodyPr/>
          <a:lstStyle>
            <a:lvl1pPr marL="0" indent="0" algn="ctr">
              <a:buNone/>
              <a:defRPr sz="4800">
                <a:solidFill>
                  <a:schemeClr val="tx1">
                    <a:tint val="75000"/>
                  </a:schemeClr>
                </a:solidFill>
              </a:defRPr>
            </a:lvl1pPr>
            <a:lvl2pPr marL="914354" indent="0">
              <a:buNone/>
              <a:defRPr sz="4000">
                <a:solidFill>
                  <a:schemeClr val="tx1">
                    <a:tint val="75000"/>
                  </a:schemeClr>
                </a:solidFill>
              </a:defRPr>
            </a:lvl2pPr>
            <a:lvl3pPr marL="1828709" indent="0">
              <a:buNone/>
              <a:defRPr sz="3600">
                <a:solidFill>
                  <a:schemeClr val="tx1">
                    <a:tint val="75000"/>
                  </a:schemeClr>
                </a:solidFill>
              </a:defRPr>
            </a:lvl3pPr>
            <a:lvl4pPr marL="2743063" indent="0">
              <a:buNone/>
              <a:defRPr sz="3200">
                <a:solidFill>
                  <a:schemeClr val="tx1">
                    <a:tint val="75000"/>
                  </a:schemeClr>
                </a:solidFill>
              </a:defRPr>
            </a:lvl4pPr>
            <a:lvl5pPr marL="3657417" indent="0">
              <a:buNone/>
              <a:defRPr sz="3200">
                <a:solidFill>
                  <a:schemeClr val="tx1">
                    <a:tint val="75000"/>
                  </a:schemeClr>
                </a:solidFill>
              </a:defRPr>
            </a:lvl5pPr>
            <a:lvl6pPr marL="4571771" indent="0">
              <a:buNone/>
              <a:defRPr sz="3200">
                <a:solidFill>
                  <a:schemeClr val="tx1">
                    <a:tint val="75000"/>
                  </a:schemeClr>
                </a:solidFill>
              </a:defRPr>
            </a:lvl6pPr>
            <a:lvl7pPr marL="5486126" indent="0">
              <a:buNone/>
              <a:defRPr sz="3200">
                <a:solidFill>
                  <a:schemeClr val="tx1">
                    <a:tint val="75000"/>
                  </a:schemeClr>
                </a:solidFill>
              </a:defRPr>
            </a:lvl7pPr>
            <a:lvl8pPr marL="6400480" indent="0">
              <a:buNone/>
              <a:defRPr sz="3200">
                <a:solidFill>
                  <a:schemeClr val="tx1">
                    <a:tint val="75000"/>
                  </a:schemeClr>
                </a:solidFill>
              </a:defRPr>
            </a:lvl8pPr>
            <a:lvl9pPr marL="7314834" indent="0">
              <a:buNone/>
              <a:defRPr sz="3200">
                <a:solidFill>
                  <a:schemeClr val="tx1">
                    <a:tint val="75000"/>
                  </a:schemeClr>
                </a:solidFill>
              </a:defRPr>
            </a:lvl9pPr>
          </a:lstStyle>
          <a:p>
            <a:pPr lvl="0"/>
            <a:r>
              <a:rPr lang="en-GB"/>
              <a:t>Click to edit Master text styles</a:t>
            </a:r>
          </a:p>
        </p:txBody>
      </p:sp>
      <p:sp>
        <p:nvSpPr>
          <p:cNvPr id="12" name="Date Placeholder 3">
            <a:extLst>
              <a:ext uri="{FF2B5EF4-FFF2-40B4-BE49-F238E27FC236}">
                <a16:creationId xmlns:a16="http://schemas.microsoft.com/office/drawing/2014/main" id="{484769DA-4874-9BE6-B599-D3B3E39EA764}"/>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4/28/23</a:t>
            </a:fld>
            <a:endParaRPr lang="en-US" dirty="0"/>
          </a:p>
        </p:txBody>
      </p:sp>
      <p:sp>
        <p:nvSpPr>
          <p:cNvPr id="13" name="Footer Placeholder 4">
            <a:extLst>
              <a:ext uri="{FF2B5EF4-FFF2-40B4-BE49-F238E27FC236}">
                <a16:creationId xmlns:a16="http://schemas.microsoft.com/office/drawing/2014/main" id="{110FCF8F-3D12-2C2F-9C33-9F9FB80CE1DC}"/>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E1372AB4-83B4-5FE6-4067-AB2E60F3746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5508511"/>
      </p:ext>
    </p:extLst>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06438" y="3270258"/>
            <a:ext cx="11129208"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2546767" y="3270252"/>
            <a:ext cx="11129207"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Date Placeholder 3">
            <a:extLst>
              <a:ext uri="{FF2B5EF4-FFF2-40B4-BE49-F238E27FC236}">
                <a16:creationId xmlns:a16="http://schemas.microsoft.com/office/drawing/2014/main" id="{2E86E62C-E059-2543-3439-738DD31AE6C9}"/>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4/28/23</a:t>
            </a:fld>
            <a:endParaRPr lang="en-US" dirty="0"/>
          </a:p>
        </p:txBody>
      </p:sp>
      <p:sp>
        <p:nvSpPr>
          <p:cNvPr id="13" name="Footer Placeholder 4">
            <a:extLst>
              <a:ext uri="{FF2B5EF4-FFF2-40B4-BE49-F238E27FC236}">
                <a16:creationId xmlns:a16="http://schemas.microsoft.com/office/drawing/2014/main" id="{019CD230-CF64-5E7A-95A8-8C6CE56EB199}"/>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988A44A3-61E6-51AE-E0CC-9A759F16FD4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5" name="Title 1">
            <a:extLst>
              <a:ext uri="{FF2B5EF4-FFF2-40B4-BE49-F238E27FC236}">
                <a16:creationId xmlns:a16="http://schemas.microsoft.com/office/drawing/2014/main" id="{877E7A4A-4032-B5B8-EB0E-555AA072E92E}"/>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1809717093"/>
      </p:ext>
    </p:extLst>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14371" y="3270250"/>
            <a:ext cx="11123843" cy="1406520"/>
          </a:xfrm>
          <a:prstGeom prst="rect">
            <a:avLst/>
          </a:prstGeom>
        </p:spPr>
        <p:txBody>
          <a:bodyPr lIns="360000" anchor="b">
            <a:normAutofit/>
          </a:bodyPr>
          <a:lstStyle>
            <a:lvl1pPr marL="0" indent="0">
              <a:buNone/>
              <a:defRPr sz="3600" b="1" i="0">
                <a:latin typeface="Bitter" pitchFamily="2" charset="77"/>
                <a:cs typeface="Rubik SemiBold" pitchFamily="2" charset="-79"/>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p>
        </p:txBody>
      </p:sp>
      <p:sp>
        <p:nvSpPr>
          <p:cNvPr id="4" name="Content Placeholder 3"/>
          <p:cNvSpPr>
            <a:spLocks noGrp="1"/>
          </p:cNvSpPr>
          <p:nvPr>
            <p:ph sz="half" idx="2"/>
          </p:nvPr>
        </p:nvSpPr>
        <p:spPr>
          <a:xfrm>
            <a:off x="714371" y="5029218"/>
            <a:ext cx="11123843" cy="6526201"/>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2544200" y="3270250"/>
            <a:ext cx="11123842" cy="1406515"/>
          </a:xfrm>
          <a:prstGeom prst="rect">
            <a:avLst/>
          </a:prstGeom>
        </p:spPr>
        <p:txBody>
          <a:bodyPr lIns="360000" rIns="90000" anchor="b">
            <a:normAutofit/>
          </a:bodyPr>
          <a:lstStyle>
            <a:lvl1pPr marL="0" indent="0">
              <a:buNone/>
              <a:defRPr sz="3600" b="1" i="0">
                <a:latin typeface="Bitter" pitchFamily="2"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p>
        </p:txBody>
      </p:sp>
      <p:sp>
        <p:nvSpPr>
          <p:cNvPr id="6" name="Content Placeholder 5"/>
          <p:cNvSpPr>
            <a:spLocks noGrp="1"/>
          </p:cNvSpPr>
          <p:nvPr>
            <p:ph sz="quarter" idx="4"/>
          </p:nvPr>
        </p:nvSpPr>
        <p:spPr>
          <a:xfrm>
            <a:off x="12544199" y="5029213"/>
            <a:ext cx="11123841" cy="6526200"/>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Date Placeholder 3">
            <a:extLst>
              <a:ext uri="{FF2B5EF4-FFF2-40B4-BE49-F238E27FC236}">
                <a16:creationId xmlns:a16="http://schemas.microsoft.com/office/drawing/2014/main" id="{56F9A879-D683-E7DD-2950-E801B75C7EB5}"/>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4/28/23</a:t>
            </a:fld>
            <a:endParaRPr lang="en-US" dirty="0"/>
          </a:p>
        </p:txBody>
      </p:sp>
      <p:sp>
        <p:nvSpPr>
          <p:cNvPr id="15" name="Footer Placeholder 4">
            <a:extLst>
              <a:ext uri="{FF2B5EF4-FFF2-40B4-BE49-F238E27FC236}">
                <a16:creationId xmlns:a16="http://schemas.microsoft.com/office/drawing/2014/main" id="{F33E26E5-95DB-DFA7-0027-980DA088FA2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6" name="Slide Number Placeholder 5">
            <a:extLst>
              <a:ext uri="{FF2B5EF4-FFF2-40B4-BE49-F238E27FC236}">
                <a16:creationId xmlns:a16="http://schemas.microsoft.com/office/drawing/2014/main" id="{64BDFE52-C892-4960-3A8A-2B9B8779AB2C}"/>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Title 1">
            <a:extLst>
              <a:ext uri="{FF2B5EF4-FFF2-40B4-BE49-F238E27FC236}">
                <a16:creationId xmlns:a16="http://schemas.microsoft.com/office/drawing/2014/main" id="{2217B40B-F536-62FC-029A-1D9B618A5F2D}"/>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936091451"/>
      </p:ext>
    </p:extLst>
  </p:cSld>
  <p:clrMapOvr>
    <a:masterClrMapping/>
  </p:clrMapOvr>
  <p:transition spd="slow">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4/28/23</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745749875"/>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5EB18870-C0D2-0289-AB19-15E4A664B284}"/>
              </a:ext>
            </a:extLst>
          </p:cNvPr>
          <p:cNvSpPr>
            <a:spLocks noGrp="1"/>
          </p:cNvSpPr>
          <p:nvPr>
            <p:ph type="dt" sz="half" idx="10"/>
          </p:nvPr>
        </p:nvSpPr>
        <p:spPr/>
        <p:txBody>
          <a:bodyPr/>
          <a:lstStyle/>
          <a:p>
            <a:fld id="{65FFC8DD-7E87-3E47-9F40-9222235C5D65}" type="datetimeFigureOut">
              <a:rPr lang="en-DK" smtClean="0"/>
              <a:t>28/04/2023</a:t>
            </a:fld>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p:txBody>
          <a:bodyPr/>
          <a:lstStyle/>
          <a:p>
            <a:endParaRPr lang="en-DK" dirty="0"/>
          </a:p>
        </p:txBody>
      </p:sp>
      <p:sp>
        <p:nvSpPr>
          <p:cNvPr id="12" name="Slide Number Placeholder 11">
            <a:extLst>
              <a:ext uri="{FF2B5EF4-FFF2-40B4-BE49-F238E27FC236}">
                <a16:creationId xmlns:a16="http://schemas.microsoft.com/office/drawing/2014/main" id="{67330F2A-58E9-4D30-2DF5-D973892C75F4}"/>
              </a:ext>
            </a:extLst>
          </p:cNvPr>
          <p:cNvSpPr>
            <a:spLocks noGrp="1"/>
          </p:cNvSpPr>
          <p:nvPr>
            <p:ph type="sldNum" sz="quarter" idx="12"/>
          </p:nvPr>
        </p:nvSpPr>
        <p:spPr/>
        <p:txBody>
          <a:bodyPr/>
          <a:lstStyle/>
          <a:p>
            <a:fld id="{476A1796-5593-5349-A609-9F4B7AECCDC2}" type="slidenum">
              <a:rPr lang="en-DK" smtClean="0"/>
              <a:t>‹#›</a:t>
            </a:fld>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Text Placeholder 3">
            <a:extLst>
              <a:ext uri="{FF2B5EF4-FFF2-40B4-BE49-F238E27FC236}">
                <a16:creationId xmlns:a16="http://schemas.microsoft.com/office/drawing/2014/main" id="{556D463E-E43F-DDBD-29C5-502642131CAC}"/>
              </a:ext>
            </a:extLst>
          </p:cNvPr>
          <p:cNvSpPr>
            <a:spLocks noGrp="1"/>
          </p:cNvSpPr>
          <p:nvPr>
            <p:ph type="body"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1392578309"/>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321792"/>
      </p:ext>
    </p:extLst>
  </p:cSld>
  <p:clrMapOvr>
    <a:masterClrMapping/>
  </p:clrMapOvr>
  <p:hf sldNum="0" hd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9139" y="1074738"/>
            <a:ext cx="9310959" cy="3524383"/>
          </a:xfrm>
          <a:prstGeom prst="rect">
            <a:avLst/>
          </a:prstGeom>
        </p:spPr>
        <p:txBody>
          <a:bodyPr anchor="ctr">
            <a:normAutofit/>
          </a:bodyPr>
          <a:lstStyle>
            <a:lvl1pPr>
              <a:defRPr sz="5600"/>
            </a:lvl1pPr>
          </a:lstStyle>
          <a:p>
            <a:r>
              <a:rPr lang="en-GB"/>
              <a:t>Click to edit Master title style</a:t>
            </a:r>
            <a:endParaRPr lang="en-US" dirty="0"/>
          </a:p>
        </p:txBody>
      </p:sp>
      <p:sp>
        <p:nvSpPr>
          <p:cNvPr id="3" name="Content Placeholder 2"/>
          <p:cNvSpPr>
            <a:spLocks noGrp="1"/>
          </p:cNvSpPr>
          <p:nvPr>
            <p:ph idx="1"/>
          </p:nvPr>
        </p:nvSpPr>
        <p:spPr>
          <a:xfrm>
            <a:off x="10750550" y="1074739"/>
            <a:ext cx="12912724" cy="10480672"/>
          </a:xfrm>
          <a:prstGeom prst="rect">
            <a:avLst/>
          </a:prstGeom>
        </p:spPr>
        <p:txBody>
          <a:bodyPr/>
          <a:lstStyle>
            <a:lvl1pPr>
              <a:defRPr sz="3600"/>
            </a:lvl1pPr>
            <a:lvl2pPr>
              <a:defRPr sz="3200"/>
            </a:lvl2pPr>
            <a:lvl3pPr>
              <a:defRPr sz="2800"/>
            </a:lvl3pPr>
            <a:lvl4pPr>
              <a:defRPr sz="2400"/>
            </a:lvl4pPr>
            <a:lvl5pPr>
              <a:defRPr sz="2000"/>
            </a:lvl5pPr>
            <a:lvl6pPr>
              <a:defRPr sz="4000"/>
            </a:lvl6pPr>
            <a:lvl7pPr>
              <a:defRPr sz="4000"/>
            </a:lvl7pPr>
            <a:lvl8pPr>
              <a:defRPr sz="4000"/>
            </a:lvl8pPr>
            <a:lvl9pPr>
              <a:defRPr sz="4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19139" y="5327649"/>
            <a:ext cx="9310688" cy="6227761"/>
          </a:xfrm>
          <a:prstGeom prst="rect">
            <a:avLst/>
          </a:prstGeom>
        </p:spPr>
        <p:txBody>
          <a:bodyP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sp>
        <p:nvSpPr>
          <p:cNvPr id="9" name="Date Placeholder 3">
            <a:extLst>
              <a:ext uri="{FF2B5EF4-FFF2-40B4-BE49-F238E27FC236}">
                <a16:creationId xmlns:a16="http://schemas.microsoft.com/office/drawing/2014/main" id="{8F495614-5246-564F-2E48-146456382082}"/>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4/28/23</a:t>
            </a:fld>
            <a:endParaRPr lang="en-US" dirty="0"/>
          </a:p>
        </p:txBody>
      </p:sp>
      <p:sp>
        <p:nvSpPr>
          <p:cNvPr id="13" name="Footer Placeholder 4">
            <a:extLst>
              <a:ext uri="{FF2B5EF4-FFF2-40B4-BE49-F238E27FC236}">
                <a16:creationId xmlns:a16="http://schemas.microsoft.com/office/drawing/2014/main" id="{02DA96CE-4360-ABC3-5901-7D03AB08B87F}"/>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3C1081AF-46CC-9871-0051-84767126DF0B}"/>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536605679"/>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9682843" y="1074739"/>
            <a:ext cx="13993132" cy="10480674"/>
          </a:xfrm>
          <a:prstGeom prst="rect">
            <a:avLst/>
          </a:prstGeom>
        </p:spPr>
        <p:txBody>
          <a:bodyPr anchor="ctr">
            <a:normAutofit/>
          </a:bodyPr>
          <a:lstStyle>
            <a:lvl1pPr marL="0" indent="0" algn="ctr">
              <a:buNone/>
              <a:defRPr sz="3600">
                <a:solidFill>
                  <a:schemeClr val="accent1"/>
                </a:solidFill>
              </a:defRPr>
            </a:lvl1pPr>
            <a:lvl2pPr marL="914354" indent="0">
              <a:buNone/>
              <a:defRPr sz="5600"/>
            </a:lvl2pPr>
            <a:lvl3pPr marL="1828709" indent="0">
              <a:buNone/>
              <a:defRPr sz="4800"/>
            </a:lvl3pPr>
            <a:lvl4pPr marL="2743063" indent="0">
              <a:buNone/>
              <a:defRPr sz="4000"/>
            </a:lvl4pPr>
            <a:lvl5pPr marL="3657417" indent="0">
              <a:buNone/>
              <a:defRPr sz="4000"/>
            </a:lvl5pPr>
            <a:lvl6pPr marL="4571771" indent="0">
              <a:buNone/>
              <a:defRPr sz="4000"/>
            </a:lvl6pPr>
            <a:lvl7pPr marL="5486126" indent="0">
              <a:buNone/>
              <a:defRPr sz="4000"/>
            </a:lvl7pPr>
            <a:lvl8pPr marL="6400480" indent="0">
              <a:buNone/>
              <a:defRPr sz="4000"/>
            </a:lvl8pPr>
            <a:lvl9pPr marL="7314834" indent="0">
              <a:buNone/>
              <a:defRPr sz="4000"/>
            </a:lvl9pPr>
          </a:lstStyle>
          <a:p>
            <a:r>
              <a:rPr lang="en-GB"/>
              <a:t>Click icon to add picture</a:t>
            </a:r>
            <a:endParaRPr lang="en-US" dirty="0"/>
          </a:p>
        </p:txBody>
      </p:sp>
      <p:sp>
        <p:nvSpPr>
          <p:cNvPr id="10" name="Title 1">
            <a:extLst>
              <a:ext uri="{FF2B5EF4-FFF2-40B4-BE49-F238E27FC236}">
                <a16:creationId xmlns:a16="http://schemas.microsoft.com/office/drawing/2014/main" id="{B9F181B5-CF20-B7EE-BFBC-ED85B8E32CA7}"/>
              </a:ext>
            </a:extLst>
          </p:cNvPr>
          <p:cNvSpPr>
            <a:spLocks noGrp="1"/>
          </p:cNvSpPr>
          <p:nvPr>
            <p:ph type="title"/>
          </p:nvPr>
        </p:nvSpPr>
        <p:spPr>
          <a:xfrm>
            <a:off x="706438" y="1074739"/>
            <a:ext cx="8616405" cy="3892912"/>
          </a:xfrm>
          <a:prstGeom prst="rect">
            <a:avLst/>
          </a:prstGeom>
        </p:spPr>
        <p:txBody>
          <a:bodyPr anchor="ctr">
            <a:normAutofit/>
          </a:bodyPr>
          <a:lstStyle>
            <a:lvl1pPr>
              <a:defRPr sz="5600"/>
            </a:lvl1pPr>
          </a:lstStyle>
          <a:p>
            <a:r>
              <a:rPr lang="en-GB"/>
              <a:t>Click to edit Master title style</a:t>
            </a:r>
            <a:endParaRPr lang="en-US" dirty="0"/>
          </a:p>
        </p:txBody>
      </p:sp>
      <p:sp>
        <p:nvSpPr>
          <p:cNvPr id="11" name="Text Placeholder 3">
            <a:extLst>
              <a:ext uri="{FF2B5EF4-FFF2-40B4-BE49-F238E27FC236}">
                <a16:creationId xmlns:a16="http://schemas.microsoft.com/office/drawing/2014/main" id="{28697A69-5C84-6B36-7672-9553F731F11E}"/>
              </a:ext>
            </a:extLst>
          </p:cNvPr>
          <p:cNvSpPr>
            <a:spLocks noGrp="1"/>
          </p:cNvSpPr>
          <p:nvPr>
            <p:ph type="body" sz="half" idx="2"/>
          </p:nvPr>
        </p:nvSpPr>
        <p:spPr>
          <a:xfrm>
            <a:off x="706438" y="5327650"/>
            <a:ext cx="8604250" cy="6227763"/>
          </a:xfrm>
          <a:prstGeom prst="rect">
            <a:avLst/>
          </a:prstGeom>
        </p:spPr>
        <p:txBody>
          <a:bodyPr lIns="360000"/>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sp>
        <p:nvSpPr>
          <p:cNvPr id="6" name="Date Placeholder 3">
            <a:extLst>
              <a:ext uri="{FF2B5EF4-FFF2-40B4-BE49-F238E27FC236}">
                <a16:creationId xmlns:a16="http://schemas.microsoft.com/office/drawing/2014/main" id="{5D930809-2E23-55F1-6CC4-DC02627C057A}"/>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4/28/23</a:t>
            </a:fld>
            <a:endParaRPr lang="en-US" dirty="0"/>
          </a:p>
        </p:txBody>
      </p:sp>
      <p:sp>
        <p:nvSpPr>
          <p:cNvPr id="7" name="Footer Placeholder 4">
            <a:extLst>
              <a:ext uri="{FF2B5EF4-FFF2-40B4-BE49-F238E27FC236}">
                <a16:creationId xmlns:a16="http://schemas.microsoft.com/office/drawing/2014/main" id="{E3C8C172-B1EF-1A0D-2C65-5C5C507C3E4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5" name="Slide Number Placeholder 5">
            <a:extLst>
              <a:ext uri="{FF2B5EF4-FFF2-40B4-BE49-F238E27FC236}">
                <a16:creationId xmlns:a16="http://schemas.microsoft.com/office/drawing/2014/main" id="{3814790E-488E-2C13-95B2-709C34294ACF}"/>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986101882"/>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56837" cy="1462088"/>
          </a:xfrm>
          <a:prstGeom prst="rect">
            <a:avLst/>
          </a:prstGeo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706437" y="3257550"/>
            <a:ext cx="22969537" cy="8297863"/>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Date Placeholder 3">
            <a:extLst>
              <a:ext uri="{FF2B5EF4-FFF2-40B4-BE49-F238E27FC236}">
                <a16:creationId xmlns:a16="http://schemas.microsoft.com/office/drawing/2014/main" id="{CFFF03D6-67FD-DDAF-3CC8-DDB97F76F16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4/28/23</a:t>
            </a:fld>
            <a:endParaRPr lang="en-US" dirty="0"/>
          </a:p>
        </p:txBody>
      </p:sp>
      <p:sp>
        <p:nvSpPr>
          <p:cNvPr id="14" name="Slide Number Placeholder 5">
            <a:extLst>
              <a:ext uri="{FF2B5EF4-FFF2-40B4-BE49-F238E27FC236}">
                <a16:creationId xmlns:a16="http://schemas.microsoft.com/office/drawing/2014/main" id="{48829B03-B83E-3DAC-381F-CC145094512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Footer Placeholder 4">
            <a:extLst>
              <a:ext uri="{FF2B5EF4-FFF2-40B4-BE49-F238E27FC236}">
                <a16:creationId xmlns:a16="http://schemas.microsoft.com/office/drawing/2014/main" id="{4320DC17-CBC0-B435-6E3F-6C98F8EAC3D7}"/>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Tree>
    <p:extLst>
      <p:ext uri="{BB962C8B-B14F-4D97-AF65-F5344CB8AC3E}">
        <p14:creationId xmlns:p14="http://schemas.microsoft.com/office/powerpoint/2010/main" val="1114242939"/>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779276" y="1074740"/>
            <a:ext cx="7883999" cy="10480673"/>
          </a:xfrm>
          <a:prstGeom prst="rect">
            <a:avLst/>
          </a:prstGeo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706438" y="1074739"/>
            <a:ext cx="14365288" cy="104775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Footer Placeholder 4">
            <a:extLst>
              <a:ext uri="{FF2B5EF4-FFF2-40B4-BE49-F238E27FC236}">
                <a16:creationId xmlns:a16="http://schemas.microsoft.com/office/drawing/2014/main" id="{3F38C285-16D9-22AD-6F61-6DBF9020BD65}"/>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Date Placeholder 3">
            <a:extLst>
              <a:ext uri="{FF2B5EF4-FFF2-40B4-BE49-F238E27FC236}">
                <a16:creationId xmlns:a16="http://schemas.microsoft.com/office/drawing/2014/main" id="{65F553BA-CAFF-E11C-7C43-3C6FABE1C34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4/28/23</a:t>
            </a:fld>
            <a:endParaRPr lang="en-US" dirty="0"/>
          </a:p>
        </p:txBody>
      </p:sp>
      <p:sp>
        <p:nvSpPr>
          <p:cNvPr id="13" name="Slide Number Placeholder 5">
            <a:extLst>
              <a:ext uri="{FF2B5EF4-FFF2-40B4-BE49-F238E27FC236}">
                <a16:creationId xmlns:a16="http://schemas.microsoft.com/office/drawing/2014/main" id="{B9ADF053-EE38-DB21-8098-13B5B8A91164}"/>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143453506"/>
      </p:ext>
    </p:extLst>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4A5F-C873-4F0E-9E5A-34F86096CE12}"/>
              </a:ext>
            </a:extLst>
          </p:cNvPr>
          <p:cNvSpPr>
            <a:spLocks noGrp="1"/>
          </p:cNvSpPr>
          <p:nvPr>
            <p:ph type="title"/>
          </p:nvPr>
        </p:nvSpPr>
        <p:spPr>
          <a:xfrm>
            <a:off x="706437" y="1074739"/>
            <a:ext cx="21566187" cy="1462086"/>
          </a:xfrm>
          <a:prstGeom prst="rect">
            <a:avLst/>
          </a:prstGeom>
        </p:spPr>
        <p:txBody>
          <a:bodyPr anchor="b"/>
          <a:lstStyle>
            <a:lvl1pPr>
              <a:defRPr sz="6400">
                <a:solidFill>
                  <a:schemeClr val="tx2"/>
                </a:solidFill>
              </a:defRPr>
            </a:lvl1pPr>
          </a:lstStyle>
          <a:p>
            <a:r>
              <a:rPr lang="en-GB"/>
              <a:t>Click to edit Master title style</a:t>
            </a:r>
            <a:endParaRPr lang="en-GB" dirty="0"/>
          </a:p>
        </p:txBody>
      </p:sp>
      <p:sp>
        <p:nvSpPr>
          <p:cNvPr id="4" name="Text Placeholder 3">
            <a:extLst>
              <a:ext uri="{FF2B5EF4-FFF2-40B4-BE49-F238E27FC236}">
                <a16:creationId xmlns:a16="http://schemas.microsoft.com/office/drawing/2014/main" id="{E9C216C3-064B-42A2-A420-78C79A2E8A2B}"/>
              </a:ext>
            </a:extLst>
          </p:cNvPr>
          <p:cNvSpPr>
            <a:spLocks noGrp="1"/>
          </p:cNvSpPr>
          <p:nvPr>
            <p:ph type="body" sz="half" idx="2"/>
          </p:nvPr>
        </p:nvSpPr>
        <p:spPr>
          <a:xfrm>
            <a:off x="2109788" y="5327651"/>
            <a:ext cx="8640762" cy="4159248"/>
          </a:xfrm>
          <a:prstGeom prst="rect">
            <a:avLst/>
          </a:prstGeom>
        </p:spPr>
        <p:txBody>
          <a:bodyPr anchor="ct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cxnSp>
        <p:nvCxnSpPr>
          <p:cNvPr id="16" name="Straight Connector 15">
            <a:extLst>
              <a:ext uri="{FF2B5EF4-FFF2-40B4-BE49-F238E27FC236}">
                <a16:creationId xmlns:a16="http://schemas.microsoft.com/office/drawing/2014/main" id="{1495847F-362D-4D61-A38C-6A82B96E853F}"/>
              </a:ext>
            </a:extLst>
          </p:cNvPr>
          <p:cNvCxnSpPr>
            <a:cxnSpLocks/>
          </p:cNvCxnSpPr>
          <p:nvPr userDrawn="1"/>
        </p:nvCxnSpPr>
        <p:spPr>
          <a:xfrm>
            <a:off x="0" y="12344400"/>
            <a:ext cx="24382413" cy="0"/>
          </a:xfrm>
          <a:prstGeom prst="line">
            <a:avLst/>
          </a:prstGeom>
          <a:ln w="25400" cap="rnd">
            <a:solidFill>
              <a:schemeClr val="bg2"/>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65ECF388-92B3-A47A-EFBA-54991112848A}"/>
              </a:ext>
            </a:extLst>
          </p:cNvPr>
          <p:cNvSpPr>
            <a:spLocks noGrp="1"/>
          </p:cNvSpPr>
          <p:nvPr>
            <p:ph type="dt" sz="half" idx="10"/>
          </p:nvPr>
        </p:nvSpPr>
        <p:spPr/>
        <p:txBody>
          <a:bodyPr/>
          <a:lstStyle/>
          <a:p>
            <a:fld id="{65FFC8DD-7E87-3E47-9F40-9222235C5D65}" type="datetimeFigureOut">
              <a:rPr lang="en-DK" smtClean="0"/>
              <a:pPr/>
              <a:t>28/04/2023</a:t>
            </a:fld>
            <a:endParaRPr lang="en-DK" dirty="0"/>
          </a:p>
        </p:txBody>
      </p:sp>
      <p:sp>
        <p:nvSpPr>
          <p:cNvPr id="8" name="Footer Placeholder 7">
            <a:extLst>
              <a:ext uri="{FF2B5EF4-FFF2-40B4-BE49-F238E27FC236}">
                <a16:creationId xmlns:a16="http://schemas.microsoft.com/office/drawing/2014/main" id="{141B3D82-BEF3-B0FF-EE57-B2A01FF6BED0}"/>
              </a:ext>
            </a:extLst>
          </p:cNvPr>
          <p:cNvSpPr>
            <a:spLocks noGrp="1"/>
          </p:cNvSpPr>
          <p:nvPr>
            <p:ph type="ftr" sz="quarter" idx="11"/>
          </p:nvPr>
        </p:nvSpPr>
        <p:spPr/>
        <p:txBody>
          <a:bodyPr/>
          <a:lstStyle/>
          <a:p>
            <a:endParaRPr lang="en-DK" dirty="0"/>
          </a:p>
        </p:txBody>
      </p:sp>
      <p:sp>
        <p:nvSpPr>
          <p:cNvPr id="9" name="Slide Number Placeholder 8">
            <a:extLst>
              <a:ext uri="{FF2B5EF4-FFF2-40B4-BE49-F238E27FC236}">
                <a16:creationId xmlns:a16="http://schemas.microsoft.com/office/drawing/2014/main" id="{C3B29B8E-4E72-3EE5-EB0D-3A669D31BD70}"/>
              </a:ext>
            </a:extLst>
          </p:cNvPr>
          <p:cNvSpPr>
            <a:spLocks noGrp="1"/>
          </p:cNvSpPr>
          <p:nvPr>
            <p:ph type="sldNum" sz="quarter" idx="12"/>
          </p:nvPr>
        </p:nvSpPr>
        <p:spPr/>
        <p:txBody>
          <a:bodyPr/>
          <a:lstStyle/>
          <a:p>
            <a:fld id="{476A1796-5593-5349-A609-9F4B7AECCDC2}" type="slidenum">
              <a:rPr lang="en-DK" smtClean="0"/>
              <a:pPr/>
              <a:t>‹#›</a:t>
            </a:fld>
            <a:endParaRPr lang="en-DK" dirty="0"/>
          </a:p>
        </p:txBody>
      </p:sp>
      <p:sp>
        <p:nvSpPr>
          <p:cNvPr id="6" name="Picture Placeholder 5">
            <a:extLst>
              <a:ext uri="{FF2B5EF4-FFF2-40B4-BE49-F238E27FC236}">
                <a16:creationId xmlns:a16="http://schemas.microsoft.com/office/drawing/2014/main" id="{D82FCB77-5C88-6CE9-DADC-465ED23FAB29}"/>
              </a:ext>
            </a:extLst>
          </p:cNvPr>
          <p:cNvSpPr>
            <a:spLocks noGrp="1"/>
          </p:cNvSpPr>
          <p:nvPr>
            <p:ph type="pic" sz="quarter" idx="13"/>
          </p:nvPr>
        </p:nvSpPr>
        <p:spPr>
          <a:xfrm>
            <a:off x="12190413" y="3257550"/>
            <a:ext cx="10082212" cy="8297863"/>
          </a:xfrm>
        </p:spPr>
        <p:txBody>
          <a:bodyPr/>
          <a:lstStyle/>
          <a:p>
            <a:r>
              <a:rPr lang="en-GB"/>
              <a:t>Click icon to add picture</a:t>
            </a:r>
            <a:endParaRPr lang="en-DK"/>
          </a:p>
        </p:txBody>
      </p:sp>
    </p:spTree>
    <p:custDataLst>
      <p:tags r:id="rId1"/>
    </p:custDataLst>
    <p:extLst>
      <p:ext uri="{BB962C8B-B14F-4D97-AF65-F5344CB8AC3E}">
        <p14:creationId xmlns:p14="http://schemas.microsoft.com/office/powerpoint/2010/main" val="1577301580"/>
      </p:ext>
    </p:extLst>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9694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
        <p:nvSpPr>
          <p:cNvPr id="8" name="Date Placeholder 3">
            <a:extLst>
              <a:ext uri="{FF2B5EF4-FFF2-40B4-BE49-F238E27FC236}">
                <a16:creationId xmlns:a16="http://schemas.microsoft.com/office/drawing/2014/main" id="{6B1FF849-2E79-31DC-A9D0-A5E013553F8C}"/>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4/28/23</a:t>
            </a:fld>
            <a:endParaRPr lang="en-US" dirty="0"/>
          </a:p>
        </p:txBody>
      </p:sp>
      <p:sp>
        <p:nvSpPr>
          <p:cNvPr id="9" name="Footer Placeholder 4">
            <a:extLst>
              <a:ext uri="{FF2B5EF4-FFF2-40B4-BE49-F238E27FC236}">
                <a16:creationId xmlns:a16="http://schemas.microsoft.com/office/drawing/2014/main" id="{6042B5BB-8761-583B-C9E9-0684AA7592D3}"/>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0" name="Slide Number Placeholder 5">
            <a:extLst>
              <a:ext uri="{FF2B5EF4-FFF2-40B4-BE49-F238E27FC236}">
                <a16:creationId xmlns:a16="http://schemas.microsoft.com/office/drawing/2014/main" id="{BE79F567-DAFF-C167-4622-FCF2279989B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4" name="Content Placeholder 3">
            <a:extLst>
              <a:ext uri="{FF2B5EF4-FFF2-40B4-BE49-F238E27FC236}">
                <a16:creationId xmlns:a16="http://schemas.microsoft.com/office/drawing/2014/main" id="{6F0D8CEF-47A6-AC8D-D9C4-85E4695FF040}"/>
              </a:ext>
            </a:extLst>
          </p:cNvPr>
          <p:cNvSpPr>
            <a:spLocks noGrp="1"/>
          </p:cNvSpPr>
          <p:nvPr>
            <p:ph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3713655235"/>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5"/>
          </a:xfrm>
          <a:prstGeom prst="rect">
            <a:avLst/>
          </a:prstGeom>
        </p:spPr>
        <p:txBody>
          <a:bodyPr/>
          <a:lstStyle/>
          <a:p>
            <a:r>
              <a:rPr lang="en-GB"/>
              <a:t>Click to edit Master title style</a:t>
            </a:r>
            <a:endParaRPr lang="en-GB" dirty="0"/>
          </a:p>
        </p:txBody>
      </p: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9" name="Picture Placeholder 6">
            <a:extLst>
              <a:ext uri="{FF2B5EF4-FFF2-40B4-BE49-F238E27FC236}">
                <a16:creationId xmlns:a16="http://schemas.microsoft.com/office/drawing/2014/main" id="{12D1480F-73E2-8A98-8772-80232EF43E0C}"/>
              </a:ext>
            </a:extLst>
          </p:cNvPr>
          <p:cNvSpPr>
            <a:spLocks noGrp="1"/>
          </p:cNvSpPr>
          <p:nvPr>
            <p:ph type="pic" sz="quarter" idx="13" hasCustomPrompt="1"/>
          </p:nvPr>
        </p:nvSpPr>
        <p:spPr>
          <a:xfrm>
            <a:off x="706438"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0" name="Straight Connector 9">
            <a:extLst>
              <a:ext uri="{FF2B5EF4-FFF2-40B4-BE49-F238E27FC236}">
                <a16:creationId xmlns:a16="http://schemas.microsoft.com/office/drawing/2014/main" id="{1D89419D-758F-414D-B4CF-679E735F9A19}"/>
              </a:ext>
            </a:extLst>
          </p:cNvPr>
          <p:cNvCxnSpPr>
            <a:cxnSpLocks/>
          </p:cNvCxnSpPr>
          <p:nvPr userDrawn="1"/>
        </p:nvCxnSpPr>
        <p:spPr>
          <a:xfrm>
            <a:off x="687388"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0" name="Picture Placeholder 6">
            <a:extLst>
              <a:ext uri="{FF2B5EF4-FFF2-40B4-BE49-F238E27FC236}">
                <a16:creationId xmlns:a16="http://schemas.microsoft.com/office/drawing/2014/main" id="{BBDA6F2B-5039-46EC-92F8-B09302BDBF71}"/>
              </a:ext>
            </a:extLst>
          </p:cNvPr>
          <p:cNvSpPr>
            <a:spLocks noGrp="1"/>
          </p:cNvSpPr>
          <p:nvPr>
            <p:ph type="pic" sz="quarter" idx="18" hasCustomPrompt="1"/>
          </p:nvPr>
        </p:nvSpPr>
        <p:spPr>
          <a:xfrm>
            <a:off x="8538000"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1" name="Straight Connector 30">
            <a:extLst>
              <a:ext uri="{FF2B5EF4-FFF2-40B4-BE49-F238E27FC236}">
                <a16:creationId xmlns:a16="http://schemas.microsoft.com/office/drawing/2014/main" id="{DCF7E229-89D8-B311-01B5-71B85323689E}"/>
              </a:ext>
            </a:extLst>
          </p:cNvPr>
          <p:cNvCxnSpPr>
            <a:cxnSpLocks/>
          </p:cNvCxnSpPr>
          <p:nvPr userDrawn="1"/>
        </p:nvCxnSpPr>
        <p:spPr>
          <a:xfrm>
            <a:off x="8518950"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3" name="Picture Placeholder 6">
            <a:extLst>
              <a:ext uri="{FF2B5EF4-FFF2-40B4-BE49-F238E27FC236}">
                <a16:creationId xmlns:a16="http://schemas.microsoft.com/office/drawing/2014/main" id="{8BE96AD9-27EB-4E16-59A5-AE89FBEF8682}"/>
              </a:ext>
            </a:extLst>
          </p:cNvPr>
          <p:cNvSpPr>
            <a:spLocks noGrp="1"/>
          </p:cNvSpPr>
          <p:nvPr>
            <p:ph type="pic" sz="quarter" idx="20" hasCustomPrompt="1"/>
          </p:nvPr>
        </p:nvSpPr>
        <p:spPr>
          <a:xfrm>
            <a:off x="16350512"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4" name="Straight Connector 33">
            <a:extLst>
              <a:ext uri="{FF2B5EF4-FFF2-40B4-BE49-F238E27FC236}">
                <a16:creationId xmlns:a16="http://schemas.microsoft.com/office/drawing/2014/main" id="{BAFAE3EC-E8C9-BD37-22D6-3FE962D08E11}"/>
              </a:ext>
            </a:extLst>
          </p:cNvPr>
          <p:cNvCxnSpPr>
            <a:cxnSpLocks/>
          </p:cNvCxnSpPr>
          <p:nvPr userDrawn="1"/>
        </p:nvCxnSpPr>
        <p:spPr>
          <a:xfrm>
            <a:off x="16331462"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58905A5B-6E10-C0A8-7993-ACEEA4C853EF}"/>
              </a:ext>
            </a:extLst>
          </p:cNvPr>
          <p:cNvSpPr>
            <a:spLocks noGrp="1"/>
          </p:cNvSpPr>
          <p:nvPr>
            <p:ph type="body" sz="quarter" idx="22"/>
          </p:nvPr>
        </p:nvSpPr>
        <p:spPr>
          <a:xfrm>
            <a:off x="706438" y="7397750"/>
            <a:ext cx="7308000" cy="4157663"/>
          </a:xfrm>
        </p:spPr>
        <p:txBody>
          <a:bodyPr>
            <a:normAutofit/>
          </a:bodyPr>
          <a:lstStyle>
            <a:lvl1pPr>
              <a:lnSpc>
                <a:spcPct val="150000"/>
              </a:lnSpc>
              <a:defRPr sz="2400"/>
            </a:lvl1pPr>
            <a:lvl2pPr>
              <a:lnSpc>
                <a:spcPct val="150000"/>
              </a:lnSpc>
              <a:defRPr sz="2400"/>
            </a:lvl2pPr>
            <a:lvl3pPr>
              <a:lnSpc>
                <a:spcPct val="150000"/>
              </a:lnSpc>
              <a:defRPr sz="2400"/>
            </a:lvl3pPr>
            <a:lvl4pPr>
              <a:lnSpc>
                <a:spcPct val="150000"/>
              </a:lnSpc>
              <a:defRPr sz="2400"/>
            </a:lvl4pPr>
            <a:lvl5pPr>
              <a:lnSpc>
                <a:spcPct val="150000"/>
              </a:lnSpc>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6" name="Text Placeholder 4">
            <a:extLst>
              <a:ext uri="{FF2B5EF4-FFF2-40B4-BE49-F238E27FC236}">
                <a16:creationId xmlns:a16="http://schemas.microsoft.com/office/drawing/2014/main" id="{E814D335-FE50-BD73-453D-CBB9D2488AA1}"/>
              </a:ext>
            </a:extLst>
          </p:cNvPr>
          <p:cNvSpPr>
            <a:spLocks noGrp="1"/>
          </p:cNvSpPr>
          <p:nvPr>
            <p:ph type="body" sz="quarter" idx="23"/>
          </p:nvPr>
        </p:nvSpPr>
        <p:spPr>
          <a:xfrm>
            <a:off x="8538000" y="7411548"/>
            <a:ext cx="7308000"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7" name="Text Placeholder 4">
            <a:extLst>
              <a:ext uri="{FF2B5EF4-FFF2-40B4-BE49-F238E27FC236}">
                <a16:creationId xmlns:a16="http://schemas.microsoft.com/office/drawing/2014/main" id="{B1028102-8217-53B4-A6DC-3EAFAE6D118F}"/>
              </a:ext>
            </a:extLst>
          </p:cNvPr>
          <p:cNvSpPr>
            <a:spLocks noGrp="1"/>
          </p:cNvSpPr>
          <p:nvPr>
            <p:ph type="body" sz="quarter" idx="24"/>
          </p:nvPr>
        </p:nvSpPr>
        <p:spPr>
          <a:xfrm>
            <a:off x="16350512" y="7411548"/>
            <a:ext cx="7312763"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1638807873"/>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ission - visio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rmAutofit/>
          </a:bodyPr>
          <a:lstStyle>
            <a:lvl1pPr marL="0" indent="0">
              <a:buFont typeface="Arial" panose="020B0604020202020204" pitchFamily="34" charset="0"/>
              <a:buNone/>
              <a:defRPr sz="2000">
                <a:latin typeface="+mn-lt"/>
              </a:defRPr>
            </a:lvl1pPr>
            <a:lvl2pPr marL="0" indent="0">
              <a:buNone/>
              <a:defRPr sz="2000">
                <a:latin typeface="+mn-lt"/>
              </a:defRPr>
            </a:lvl2pPr>
            <a:lvl3pPr marL="0" indent="0">
              <a:buNone/>
              <a:defRPr sz="2000">
                <a:latin typeface="+mn-lt"/>
              </a:defRPr>
            </a:lvl3pPr>
            <a:lvl4pPr marL="0" indent="0">
              <a:buNone/>
              <a:defRPr sz="2000">
                <a:latin typeface="+mn-lt"/>
              </a:defRPr>
            </a:lvl4pPr>
            <a:lvl5pPr marL="0" indent="0">
              <a:buNone/>
              <a:defRPr sz="20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000">
                <a:latin typeface="+mn-lt"/>
              </a:defRPr>
            </a:lvl1pPr>
            <a:lvl2pPr marL="0" indent="0" algn="r">
              <a:buNone/>
              <a:defRPr sz="2000">
                <a:latin typeface="+mn-lt"/>
              </a:defRPr>
            </a:lvl2pPr>
            <a:lvl3pPr marL="0" indent="0" algn="r">
              <a:buNone/>
              <a:defRPr sz="2000">
                <a:latin typeface="+mn-lt"/>
              </a:defRPr>
            </a:lvl3pPr>
            <a:lvl4pPr marL="0" indent="0" algn="r">
              <a:buNone/>
              <a:defRPr sz="2000">
                <a:latin typeface="+mn-lt"/>
              </a:defRPr>
            </a:lvl4pPr>
            <a:lvl5pPr marL="0" indent="0" algn="r">
              <a:buNone/>
              <a:defRPr sz="20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3336607331"/>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accent1">
            <a:alpha val="10000"/>
          </a:schemeClr>
        </a:solidFill>
        <a:effectLst/>
      </p:bgPr>
    </p:bg>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8993" y="7397750"/>
            <a:ext cx="8641557" cy="2089150"/>
          </a:xfrm>
        </p:spPr>
        <p:txBody>
          <a:bodyPr>
            <a:normAutofit/>
          </a:bodyPr>
          <a:lstStyle>
            <a:lvl1pPr marL="0" indent="0" algn="l">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28/04/2023</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
        <p:nvSpPr>
          <p:cNvPr id="10" name="Text Placeholder 9">
            <a:extLst>
              <a:ext uri="{FF2B5EF4-FFF2-40B4-BE49-F238E27FC236}">
                <a16:creationId xmlns:a16="http://schemas.microsoft.com/office/drawing/2014/main" id="{D54CE6BF-C925-5971-8A10-47251A6A9989}"/>
              </a:ext>
            </a:extLst>
          </p:cNvPr>
          <p:cNvSpPr>
            <a:spLocks noGrp="1"/>
          </p:cNvSpPr>
          <p:nvPr>
            <p:ph type="body" sz="quarter" idx="18" hasCustomPrompt="1"/>
          </p:nvPr>
        </p:nvSpPr>
        <p:spPr>
          <a:xfrm>
            <a:off x="2109788" y="5327650"/>
            <a:ext cx="8640762" cy="2070100"/>
          </a:xfrm>
        </p:spPr>
        <p:txBody>
          <a:bodyPr anchor="b">
            <a:normAutofit/>
          </a:bodyPr>
          <a:lstStyle>
            <a:lvl1pPr>
              <a:lnSpc>
                <a:spcPct val="90000"/>
              </a:lnSpc>
              <a:defRPr sz="4800" b="1" i="0">
                <a:solidFill>
                  <a:schemeClr val="accent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here to add text for your presentation title</a:t>
            </a:r>
            <a:endParaRPr lang="en-DK" dirty="0"/>
          </a:p>
        </p:txBody>
      </p:sp>
      <p:pic>
        <p:nvPicPr>
          <p:cNvPr id="11" name="Picture 10" descr="Text, logo&#10;&#10;Description automatically generated">
            <a:extLst>
              <a:ext uri="{FF2B5EF4-FFF2-40B4-BE49-F238E27FC236}">
                <a16:creationId xmlns:a16="http://schemas.microsoft.com/office/drawing/2014/main" id="{8E1A8DD7-566C-720E-F3D7-96F62477D08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9371" y="817558"/>
            <a:ext cx="5741592" cy="2009557"/>
          </a:xfrm>
          <a:prstGeom prst="rect">
            <a:avLst/>
          </a:prstGeom>
        </p:spPr>
      </p:pic>
    </p:spTree>
    <p:custDataLst>
      <p:tags r:id="rId1"/>
    </p:custDataLst>
    <p:extLst>
      <p:ext uri="{BB962C8B-B14F-4D97-AF65-F5344CB8AC3E}">
        <p14:creationId xmlns:p14="http://schemas.microsoft.com/office/powerpoint/2010/main" val="4288661107"/>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xt Heavy Title Slide">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9E4D631C-F528-4017-A823-9E589D63CF5E}"/>
              </a:ext>
            </a:extLst>
          </p:cNvPr>
          <p:cNvPicPr>
            <a:picLocks noChangeAspect="1"/>
          </p:cNvPicPr>
          <p:nvPr userDrawn="1"/>
        </p:nvPicPr>
        <p:blipFill rotWithShape="1">
          <a:blip r:embed="rId3">
            <a:alphaModFix amt="60000"/>
          </a:blip>
          <a:srcRect l="11720" r="4004" b="724"/>
          <a:stretch/>
        </p:blipFill>
        <p:spPr>
          <a:xfrm>
            <a:off x="0" y="0"/>
            <a:ext cx="24382413" cy="13716000"/>
          </a:xfrm>
          <a:prstGeom prst="rect">
            <a:avLst/>
          </a:prstGeom>
        </p:spPr>
      </p:pic>
      <p:sp>
        <p:nvSpPr>
          <p:cNvPr id="11" name="Rectangle 10">
            <a:extLst>
              <a:ext uri="{FF2B5EF4-FFF2-40B4-BE49-F238E27FC236}">
                <a16:creationId xmlns:a16="http://schemas.microsoft.com/office/drawing/2014/main" id="{66406FCF-E2CF-4466-A3B6-A4E7281EC983}"/>
              </a:ext>
            </a:extLst>
          </p:cNvPr>
          <p:cNvSpPr/>
          <p:nvPr userDrawn="1"/>
        </p:nvSpPr>
        <p:spPr>
          <a:xfrm>
            <a:off x="12209462" y="5335958"/>
            <a:ext cx="11483975" cy="414300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Rubik" pitchFamily="2" charset="-79"/>
            </a:endParaRPr>
          </a:p>
        </p:txBody>
      </p:sp>
      <p:sp>
        <p:nvSpPr>
          <p:cNvPr id="2" name="Title 1">
            <a:extLst>
              <a:ext uri="{FF2B5EF4-FFF2-40B4-BE49-F238E27FC236}">
                <a16:creationId xmlns:a16="http://schemas.microsoft.com/office/drawing/2014/main" id="{89D95EB8-8670-42B0-B793-AA964729EFA1}"/>
              </a:ext>
            </a:extLst>
          </p:cNvPr>
          <p:cNvSpPr>
            <a:spLocks noGrp="1"/>
          </p:cNvSpPr>
          <p:nvPr userDrawn="1">
            <p:ph type="title" hasCustomPrompt="1"/>
          </p:nvPr>
        </p:nvSpPr>
        <p:spPr>
          <a:xfrm>
            <a:off x="12569449" y="5688489"/>
            <a:ext cx="10764000" cy="2339348"/>
          </a:xfrm>
          <a:prstGeom prst="rect">
            <a:avLst/>
          </a:prstGeom>
        </p:spPr>
        <p:txBody>
          <a:bodyPr wrap="square">
            <a:normAutofit/>
          </a:bodyPr>
          <a:lstStyle>
            <a:lvl1pPr>
              <a:defRPr lang="en-GB" sz="4800" b="1" i="0" cap="none">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5" name="Text Placeholder 64">
            <a:extLst>
              <a:ext uri="{FF2B5EF4-FFF2-40B4-BE49-F238E27FC236}">
                <a16:creationId xmlns:a16="http://schemas.microsoft.com/office/drawing/2014/main" id="{EFE5FD6B-F392-4A63-A58F-5952EC6AE71B}"/>
              </a:ext>
            </a:extLst>
          </p:cNvPr>
          <p:cNvSpPr>
            <a:spLocks noGrp="1"/>
          </p:cNvSpPr>
          <p:nvPr>
            <p:ph type="body" sz="quarter" idx="14" hasCustomPrompt="1"/>
          </p:nvPr>
        </p:nvSpPr>
        <p:spPr>
          <a:xfrm>
            <a:off x="12569448" y="8503432"/>
            <a:ext cx="10763999" cy="503536"/>
          </a:xfrm>
          <a:prstGeom prst="rect">
            <a:avLst/>
          </a:prstGeom>
        </p:spPr>
        <p:txBody>
          <a:bodyPr vert="horz" wrap="square" lIns="360000" tIns="45720" rIns="91440" bIns="45720" rtlCol="0" anchor="ctr">
            <a:spAutoFit/>
          </a:bodyPr>
          <a:lstStyle>
            <a:lvl1pPr marL="0" indent="0" algn="r">
              <a:buNone/>
              <a:defRPr lang="en-US" sz="2000" b="1" i="0" smtClean="0">
                <a:solidFill>
                  <a:schemeClr val="bg1"/>
                </a:solidFill>
                <a:latin typeface="Rubik Medium" pitchFamily="2" charset="-79"/>
                <a:ea typeface="Roboto Bold" panose="02000000000000000000" pitchFamily="2" charset="0"/>
                <a:cs typeface="Rubik Medium" pitchFamily="2" charset="-79"/>
              </a:defRPr>
            </a:lvl1pPr>
            <a:lvl2pPr>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r>
              <a:rPr lang="en-US" dirty="0"/>
              <a:t>Click to add presenter’s name | Job title</a:t>
            </a:r>
          </a:p>
        </p:txBody>
      </p:sp>
      <p:sp>
        <p:nvSpPr>
          <p:cNvPr id="68" name="Picture Placeholder 67">
            <a:extLst>
              <a:ext uri="{FF2B5EF4-FFF2-40B4-BE49-F238E27FC236}">
                <a16:creationId xmlns:a16="http://schemas.microsoft.com/office/drawing/2014/main" id="{9DF9BE3C-CF79-406E-9DDB-390A497B4556}"/>
              </a:ext>
            </a:extLst>
          </p:cNvPr>
          <p:cNvSpPr>
            <a:spLocks noGrp="1"/>
          </p:cNvSpPr>
          <p:nvPr>
            <p:ph type="pic" sz="quarter" idx="15" hasCustomPrompt="1"/>
          </p:nvPr>
        </p:nvSpPr>
        <p:spPr>
          <a:xfrm>
            <a:off x="1435950" y="3257549"/>
            <a:ext cx="10044000" cy="8297863"/>
          </a:xfrm>
          <a:prstGeom prst="rect">
            <a:avLst/>
          </a:prstGeom>
          <a:solidFill>
            <a:schemeClr val="bg1">
              <a:lumMod val="95000"/>
            </a:schemeClr>
          </a:solidFill>
        </p:spPr>
        <p:txBody>
          <a:bodyPr lIns="72000" tIns="72000" rIns="72000" bIns="1188000" anchor="ctr" anchorCtr="0">
            <a:normAutofit/>
          </a:bodyPr>
          <a:lstStyle>
            <a:lvl1pPr marL="0" indent="0" algn="ctr">
              <a:buNone/>
              <a:defRPr sz="2400">
                <a:solidFill>
                  <a:schemeClr val="accent1"/>
                </a:solidFill>
              </a:defRPr>
            </a:lvl1pPr>
          </a:lstStyle>
          <a:p>
            <a:r>
              <a:rPr lang="en-US" dirty="0"/>
              <a:t>Click on the icon to add an image in this place-holder</a:t>
            </a:r>
            <a:endParaRPr lang="en-GB" dirty="0"/>
          </a:p>
        </p:txBody>
      </p:sp>
      <p:sp>
        <p:nvSpPr>
          <p:cNvPr id="70" name="Content Placeholder 69">
            <a:extLst>
              <a:ext uri="{FF2B5EF4-FFF2-40B4-BE49-F238E27FC236}">
                <a16:creationId xmlns:a16="http://schemas.microsoft.com/office/drawing/2014/main" id="{5FC0525E-1A23-41A6-BFCA-B43A5EEC6597}"/>
              </a:ext>
            </a:extLst>
          </p:cNvPr>
          <p:cNvSpPr>
            <a:spLocks noGrp="1"/>
          </p:cNvSpPr>
          <p:nvPr>
            <p:ph sz="quarter" idx="16" hasCustomPrompt="1"/>
          </p:nvPr>
        </p:nvSpPr>
        <p:spPr>
          <a:xfrm>
            <a:off x="2109788" y="2536825"/>
            <a:ext cx="355188" cy="1429534"/>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pic>
        <p:nvPicPr>
          <p:cNvPr id="5" name="Picture 4" descr="Text, logo&#10;&#10;Description automatically generated">
            <a:extLst>
              <a:ext uri="{FF2B5EF4-FFF2-40B4-BE49-F238E27FC236}">
                <a16:creationId xmlns:a16="http://schemas.microsoft.com/office/drawing/2014/main" id="{28A991AA-89E6-CB2A-1E16-F799AB7E784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761690" y="2557192"/>
            <a:ext cx="5914285" cy="2070000"/>
          </a:xfrm>
          <a:prstGeom prst="rect">
            <a:avLst/>
          </a:prstGeom>
        </p:spPr>
      </p:pic>
      <p:sp>
        <p:nvSpPr>
          <p:cNvPr id="9" name="Date Placeholder 8">
            <a:extLst>
              <a:ext uri="{FF2B5EF4-FFF2-40B4-BE49-F238E27FC236}">
                <a16:creationId xmlns:a16="http://schemas.microsoft.com/office/drawing/2014/main" id="{659B5195-A7E2-792C-1F4F-52C2D9F769DC}"/>
              </a:ext>
            </a:extLst>
          </p:cNvPr>
          <p:cNvSpPr>
            <a:spLocks noGrp="1"/>
          </p:cNvSpPr>
          <p:nvPr>
            <p:ph type="dt" sz="half" idx="17"/>
          </p:nvPr>
        </p:nvSpPr>
        <p:spPr/>
        <p:txBody>
          <a:bodyPr/>
          <a:lstStyle/>
          <a:p>
            <a:fld id="{65FFC8DD-7E87-3E47-9F40-9222235C5D65}" type="datetimeFigureOut">
              <a:rPr lang="en-DK" smtClean="0"/>
              <a:pPr/>
              <a:t>28/04/2023</a:t>
            </a:fld>
            <a:endParaRPr lang="en-DK" dirty="0"/>
          </a:p>
        </p:txBody>
      </p:sp>
      <p:sp>
        <p:nvSpPr>
          <p:cNvPr id="10" name="Footer Placeholder 9">
            <a:extLst>
              <a:ext uri="{FF2B5EF4-FFF2-40B4-BE49-F238E27FC236}">
                <a16:creationId xmlns:a16="http://schemas.microsoft.com/office/drawing/2014/main" id="{631AFD51-488C-AAAA-3054-DF7557CF5F61}"/>
              </a:ext>
            </a:extLst>
          </p:cNvPr>
          <p:cNvSpPr>
            <a:spLocks noGrp="1"/>
          </p:cNvSpPr>
          <p:nvPr>
            <p:ph type="ftr" sz="quarter" idx="18"/>
          </p:nvPr>
        </p:nvSpPr>
        <p:spPr/>
        <p:txBody>
          <a:bodyPr/>
          <a:lstStyle/>
          <a:p>
            <a:endParaRPr lang="en-DK" dirty="0"/>
          </a:p>
        </p:txBody>
      </p:sp>
      <p:sp>
        <p:nvSpPr>
          <p:cNvPr id="12" name="Slide Number Placeholder 11">
            <a:extLst>
              <a:ext uri="{FF2B5EF4-FFF2-40B4-BE49-F238E27FC236}">
                <a16:creationId xmlns:a16="http://schemas.microsoft.com/office/drawing/2014/main" id="{2E8DF414-E7D0-EE02-C97A-194781F4C192}"/>
              </a:ext>
            </a:extLst>
          </p:cNvPr>
          <p:cNvSpPr>
            <a:spLocks noGrp="1"/>
          </p:cNvSpPr>
          <p:nvPr>
            <p:ph type="sldNum" sz="quarter" idx="19"/>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57911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ptop vector light">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bg1">
              <a:lumMod val="8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tx1">
                <a:lumMod val="65000"/>
                <a:lumOff val="3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676"/>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959"/>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1" name="Text Placeholder 17">
            <a:extLst>
              <a:ext uri="{FF2B5EF4-FFF2-40B4-BE49-F238E27FC236}">
                <a16:creationId xmlns:a16="http://schemas.microsoft.com/office/drawing/2014/main" id="{B76918F5-9385-DE67-C2B4-E2C35235EAD3}"/>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238A07FC-3BEB-EA54-9988-986E20526F10}"/>
              </a:ext>
            </a:extLst>
          </p:cNvPr>
          <p:cNvSpPr>
            <a:spLocks noGrp="1"/>
          </p:cNvSpPr>
          <p:nvPr>
            <p:ph type="ftr" sz="quarter" idx="16"/>
          </p:nvPr>
        </p:nvSpPr>
        <p:spPr>
          <a:xfrm>
            <a:off x="706438" y="12278450"/>
            <a:ext cx="17245012" cy="720000"/>
          </a:xfrm>
        </p:spPr>
        <p:txBody>
          <a:bodyPr/>
          <a:lstStyle/>
          <a:p>
            <a:endParaRPr lang="en-DK" dirty="0"/>
          </a:p>
        </p:txBody>
      </p:sp>
      <p:sp>
        <p:nvSpPr>
          <p:cNvPr id="8" name="Text Placeholder 6">
            <a:extLst>
              <a:ext uri="{FF2B5EF4-FFF2-40B4-BE49-F238E27FC236}">
                <a16:creationId xmlns:a16="http://schemas.microsoft.com/office/drawing/2014/main" id="{3462F17D-D797-19D5-5D5F-7BDCA87D0AC1}"/>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2397239972"/>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2.sv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0F78E78-4B3F-7122-ED83-9C67C58DAB43}"/>
              </a:ext>
            </a:extLst>
          </p:cNvPr>
          <p:cNvSpPr>
            <a:spLocks noGrp="1"/>
          </p:cNvSpPr>
          <p:nvPr>
            <p:ph type="title"/>
          </p:nvPr>
        </p:nvSpPr>
        <p:spPr>
          <a:xfrm>
            <a:off x="705549" y="1077643"/>
            <a:ext cx="22970425" cy="1459182"/>
          </a:xfrm>
          <a:prstGeom prst="rect">
            <a:avLst/>
          </a:prstGeom>
        </p:spPr>
        <p:txBody>
          <a:bodyPr vert="horz" lIns="360000" tIns="90000" rIns="360000" bIns="90000" rtlCol="0" anchor="b">
            <a:normAutofit/>
          </a:bodyPr>
          <a:lstStyle/>
          <a:p>
            <a:r>
              <a:rPr lang="en-GB"/>
              <a:t>Click to edit Master title style</a:t>
            </a:r>
            <a:endParaRPr lang="en-GB" dirty="0"/>
          </a:p>
        </p:txBody>
      </p:sp>
      <p:sp>
        <p:nvSpPr>
          <p:cNvPr id="12" name="Text Placeholder 2">
            <a:extLst>
              <a:ext uri="{FF2B5EF4-FFF2-40B4-BE49-F238E27FC236}">
                <a16:creationId xmlns:a16="http://schemas.microsoft.com/office/drawing/2014/main" id="{FCD2A67E-F481-B273-61A3-E2B2927DF977}"/>
              </a:ext>
            </a:extLst>
          </p:cNvPr>
          <p:cNvSpPr>
            <a:spLocks noGrp="1"/>
          </p:cNvSpPr>
          <p:nvPr>
            <p:ph type="body" idx="1"/>
          </p:nvPr>
        </p:nvSpPr>
        <p:spPr>
          <a:xfrm>
            <a:off x="719137" y="3259311"/>
            <a:ext cx="22944138" cy="8296101"/>
          </a:xfrm>
          <a:prstGeom prst="rect">
            <a:avLst/>
          </a:prstGeom>
        </p:spPr>
        <p:txBody>
          <a:bodyPr vert="horz" lIns="90000" tIns="90000" rIns="91440" bIns="9000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pic>
        <p:nvPicPr>
          <p:cNvPr id="14" name="Graphic 13">
            <a:extLst>
              <a:ext uri="{FF2B5EF4-FFF2-40B4-BE49-F238E27FC236}">
                <a16:creationId xmlns:a16="http://schemas.microsoft.com/office/drawing/2014/main" id="{E3FEB8B6-B790-D1A0-88B0-65F96BE61250}"/>
              </a:ext>
            </a:extLst>
          </p:cNvPr>
          <p:cNvPicPr>
            <a:picLocks noChangeAspect="1"/>
          </p:cNvPicPr>
          <p:nvPr userDrawn="1"/>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22946875" y="12282050"/>
            <a:ext cx="716400" cy="716400"/>
          </a:xfrm>
          <a:prstGeom prst="rect">
            <a:avLst/>
          </a:prstGeom>
        </p:spPr>
      </p:pic>
      <p:sp>
        <p:nvSpPr>
          <p:cNvPr id="2" name="Date Placeholder 1">
            <a:extLst>
              <a:ext uri="{FF2B5EF4-FFF2-40B4-BE49-F238E27FC236}">
                <a16:creationId xmlns:a16="http://schemas.microsoft.com/office/drawing/2014/main" id="{81D266DE-BE5F-490A-F444-03C83BED8532}"/>
              </a:ext>
            </a:extLst>
          </p:cNvPr>
          <p:cNvSpPr>
            <a:spLocks noGrp="1"/>
          </p:cNvSpPr>
          <p:nvPr>
            <p:ph type="dt" sz="half" idx="2"/>
          </p:nvPr>
        </p:nvSpPr>
        <p:spPr>
          <a:xfrm>
            <a:off x="719137" y="12277898"/>
            <a:ext cx="5353200" cy="720000"/>
          </a:xfrm>
          <a:prstGeom prst="rect">
            <a:avLst/>
          </a:prstGeom>
        </p:spPr>
        <p:txBody>
          <a:bodyPr vert="horz" lIns="91440" tIns="45720" rIns="91440" bIns="45720" rtlCol="0" anchor="ctr"/>
          <a:lstStyle>
            <a:lvl1pPr algn="l">
              <a:defRPr sz="1600">
                <a:solidFill>
                  <a:schemeClr val="tx1">
                    <a:lumMod val="65000"/>
                    <a:lumOff val="35000"/>
                  </a:schemeClr>
                </a:solidFill>
              </a:defRPr>
            </a:lvl1pPr>
          </a:lstStyle>
          <a:p>
            <a:fld id="{65FFC8DD-7E87-3E47-9F40-9222235C5D65}" type="datetimeFigureOut">
              <a:rPr lang="en-DK" smtClean="0"/>
              <a:pPr/>
              <a:t>28/04/2023</a:t>
            </a:fld>
            <a:endParaRPr lang="en-DK" dirty="0"/>
          </a:p>
        </p:txBody>
      </p:sp>
      <p:sp>
        <p:nvSpPr>
          <p:cNvPr id="3" name="Footer Placeholder 2">
            <a:extLst>
              <a:ext uri="{FF2B5EF4-FFF2-40B4-BE49-F238E27FC236}">
                <a16:creationId xmlns:a16="http://schemas.microsoft.com/office/drawing/2014/main" id="{0EE718EC-AC09-267B-5C55-D95B7D8B3530}"/>
              </a:ext>
            </a:extLst>
          </p:cNvPr>
          <p:cNvSpPr>
            <a:spLocks noGrp="1"/>
          </p:cNvSpPr>
          <p:nvPr>
            <p:ph type="ftr" sz="quarter" idx="3"/>
          </p:nvPr>
        </p:nvSpPr>
        <p:spPr>
          <a:xfrm>
            <a:off x="6430963" y="12278450"/>
            <a:ext cx="5353200" cy="720000"/>
          </a:xfrm>
          <a:prstGeom prst="rect">
            <a:avLst/>
          </a:prstGeom>
        </p:spPr>
        <p:txBody>
          <a:bodyPr vert="horz" lIns="91440" tIns="45720" rIns="91440" bIns="45720" rtlCol="0" anchor="ctr"/>
          <a:lstStyle>
            <a:lvl1pPr algn="l">
              <a:defRPr sz="1800">
                <a:solidFill>
                  <a:schemeClr val="tx1">
                    <a:lumMod val="65000"/>
                    <a:lumOff val="35000"/>
                  </a:schemeClr>
                </a:solidFill>
              </a:defRPr>
            </a:lvl1pPr>
          </a:lstStyle>
          <a:p>
            <a:endParaRPr lang="en-DK" dirty="0"/>
          </a:p>
        </p:txBody>
      </p:sp>
      <p:sp>
        <p:nvSpPr>
          <p:cNvPr id="4" name="Slide Number Placeholder 3">
            <a:extLst>
              <a:ext uri="{FF2B5EF4-FFF2-40B4-BE49-F238E27FC236}">
                <a16:creationId xmlns:a16="http://schemas.microsoft.com/office/drawing/2014/main" id="{AE22C055-36F5-27BF-A138-53AAB3CC4D5C}"/>
              </a:ext>
            </a:extLst>
          </p:cNvPr>
          <p:cNvSpPr>
            <a:spLocks noGrp="1"/>
          </p:cNvSpPr>
          <p:nvPr>
            <p:ph type="sldNum" sz="quarter" idx="4"/>
          </p:nvPr>
        </p:nvSpPr>
        <p:spPr>
          <a:xfrm>
            <a:off x="12192000" y="12282050"/>
            <a:ext cx="5353200" cy="720000"/>
          </a:xfrm>
          <a:prstGeom prst="rect">
            <a:avLst/>
          </a:prstGeom>
        </p:spPr>
        <p:txBody>
          <a:bodyPr vert="horz" lIns="91440" tIns="45720" rIns="91440" bIns="45720" rtlCol="0" anchor="ctr"/>
          <a:lstStyle>
            <a:lvl1pPr algn="r">
              <a:defRPr sz="1800">
                <a:solidFill>
                  <a:schemeClr val="tx1">
                    <a:lumMod val="65000"/>
                    <a:lumOff val="35000"/>
                  </a:schemeClr>
                </a:solidFill>
              </a:defRPr>
            </a:lvl1pPr>
          </a:lstStyle>
          <a:p>
            <a:fld id="{476A1796-5593-5349-A609-9F4B7AECCDC2}" type="slidenum">
              <a:rPr lang="en-DK" smtClean="0"/>
              <a:pPr/>
              <a:t>‹#›</a:t>
            </a:fld>
            <a:endParaRPr lang="en-DK" dirty="0"/>
          </a:p>
        </p:txBody>
      </p:sp>
    </p:spTree>
    <p:extLst>
      <p:ext uri="{BB962C8B-B14F-4D97-AF65-F5344CB8AC3E}">
        <p14:creationId xmlns:p14="http://schemas.microsoft.com/office/powerpoint/2010/main" val="135515808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23" r:id="rId3"/>
    <p:sldLayoutId id="2147483724" r:id="rId4"/>
    <p:sldLayoutId id="2147483748" r:id="rId5"/>
    <p:sldLayoutId id="2147483749" r:id="rId6"/>
    <p:sldLayoutId id="2147483754" r:id="rId7"/>
    <p:sldLayoutId id="2147483809" r:id="rId8"/>
    <p:sldLayoutId id="2147483811" r:id="rId9"/>
    <p:sldLayoutId id="2147483751" r:id="rId10"/>
    <p:sldLayoutId id="2147483750" r:id="rId11"/>
    <p:sldLayoutId id="2147483812" r:id="rId12"/>
    <p:sldLayoutId id="2147483810" r:id="rId13"/>
    <p:sldLayoutId id="2147483807" r:id="rId14"/>
    <p:sldLayoutId id="2147483761" r:id="rId15"/>
    <p:sldLayoutId id="2147483808" r:id="rId16"/>
    <p:sldLayoutId id="2147483755" r:id="rId17"/>
    <p:sldLayoutId id="2147483756" r:id="rId18"/>
    <p:sldLayoutId id="2147483760" r:id="rId19"/>
    <p:sldLayoutId id="2147483684" r:id="rId20"/>
    <p:sldLayoutId id="2147483747" r:id="rId21"/>
    <p:sldLayoutId id="2147483757" r:id="rId22"/>
    <p:sldLayoutId id="2147483758" r:id="rId23"/>
    <p:sldLayoutId id="2147483759" r:id="rId24"/>
    <p:sldLayoutId id="2147483717" r:id="rId25"/>
    <p:sldLayoutId id="2147483725" r:id="rId26"/>
    <p:sldLayoutId id="2147483726" r:id="rId27"/>
    <p:sldLayoutId id="2147483727" r:id="rId28"/>
    <p:sldLayoutId id="2147483728" r:id="rId29"/>
    <p:sldLayoutId id="2147483729" r:id="rId30"/>
    <p:sldLayoutId id="2147483730" r:id="rId31"/>
    <p:sldLayoutId id="2147483731" r:id="rId32"/>
    <p:sldLayoutId id="2147483732" r:id="rId33"/>
    <p:sldLayoutId id="2147483733" r:id="rId34"/>
    <p:sldLayoutId id="2147483670" r:id="rId35"/>
    <p:sldLayoutId id="2147483817" r:id="rId36"/>
  </p:sldLayoutIdLst>
  <p:hf sldNum="0" hdr="0" dt="0"/>
  <p:txStyles>
    <p:titleStyle>
      <a:lvl1pPr marL="0" algn="l" defTabSz="1828709" rtl="0" eaLnBrk="1" latinLnBrk="0" hangingPunct="1">
        <a:lnSpc>
          <a:spcPct val="100000"/>
        </a:lnSpc>
        <a:spcBef>
          <a:spcPts val="0"/>
        </a:spcBef>
        <a:buNone/>
        <a:defRPr sz="4800" b="1" i="0" kern="1200">
          <a:solidFill>
            <a:schemeClr val="tx1">
              <a:lumMod val="85000"/>
              <a:lumOff val="15000"/>
            </a:schemeClr>
          </a:solidFill>
          <a:latin typeface="Bitter SemiBold" pitchFamily="2" charset="77"/>
          <a:ea typeface="+mj-ea"/>
          <a:cs typeface="+mj-cs"/>
        </a:defRPr>
      </a:lvl1pPr>
    </p:titleStyle>
    <p:bodyStyle>
      <a:lvl1pPr marL="0" indent="0" algn="l" defTabSz="1828709" rtl="0" eaLnBrk="1" latinLnBrk="0" hangingPunct="1">
        <a:lnSpc>
          <a:spcPct val="150000"/>
        </a:lnSpc>
        <a:spcBef>
          <a:spcPts val="2000"/>
        </a:spcBef>
        <a:buClr>
          <a:schemeClr val="accent1"/>
        </a:buClr>
        <a:buFontTx/>
        <a:buNone/>
        <a:defRPr sz="32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4A3A4"/>
          </p15:clr>
        </p15:guide>
        <p15:guide id="2" pos="15359">
          <p15:clr>
            <a:srgbClr val="A4A3A4"/>
          </p15:clr>
        </p15:guide>
        <p15:guide id="3" pos="445">
          <p15:clr>
            <a:srgbClr val="F26B43"/>
          </p15:clr>
        </p15:guide>
        <p15:guide id="4" pos="4051">
          <p15:clr>
            <a:srgbClr val="A4A3A4"/>
          </p15:clr>
        </p15:guide>
        <p15:guide id="5" pos="5865">
          <p15:clr>
            <a:srgbClr val="A4A3A4"/>
          </p15:clr>
        </p15:guide>
        <p15:guide id="7" pos="9494">
          <p15:clr>
            <a:srgbClr val="A4A3A4"/>
          </p15:clr>
        </p15:guide>
        <p15:guide id="8" pos="11308">
          <p15:clr>
            <a:srgbClr val="A4A3A4"/>
          </p15:clr>
        </p15:guide>
        <p15:guide id="9" pos="13123">
          <p15:clr>
            <a:srgbClr val="A4A3A4"/>
          </p15:clr>
        </p15:guide>
        <p15:guide id="10" pos="14906">
          <p15:clr>
            <a:srgbClr val="F26B43"/>
          </p15:clr>
        </p15:guide>
        <p15:guide id="12" orient="horz" pos="8188">
          <p15:clr>
            <a:srgbClr val="A4A3A4"/>
          </p15:clr>
        </p15:guide>
        <p15:guide id="13" orient="horz" pos="4660" userDrawn="1">
          <p15:clr>
            <a:srgbClr val="F26B43"/>
          </p15:clr>
        </p15:guide>
        <p15:guide id="14" orient="horz" pos="5976" userDrawn="1">
          <p15:clr>
            <a:srgbClr val="A4A3A4"/>
          </p15:clr>
        </p15:guide>
        <p15:guide id="16" orient="horz" pos="2052">
          <p15:clr>
            <a:srgbClr val="F26B43"/>
          </p15:clr>
        </p15:guide>
        <p15:guide id="17" orient="horz" pos="7279">
          <p15:clr>
            <a:srgbClr val="F26B43"/>
          </p15:clr>
        </p15:guide>
        <p15:guide id="18" orient="horz" pos="1598">
          <p15:clr>
            <a:srgbClr val="A4A3A4"/>
          </p15:clr>
        </p15:guide>
        <p15:guide id="19" pos="2214" userDrawn="1">
          <p15:clr>
            <a:srgbClr val="A4A3A4"/>
          </p15:clr>
        </p15:guide>
        <p15:guide id="20" pos="7680">
          <p15:clr>
            <a:srgbClr val="F26B43"/>
          </p15:clr>
        </p15:guide>
        <p15:guide id="21" orient="horz" pos="3356">
          <p15:clr>
            <a:srgbClr val="A4A3A4"/>
          </p15:clr>
        </p15:guide>
        <p15:guide id="22" orient="horz" pos="7734">
          <p15:clr>
            <a:srgbClr val="A4A3A4"/>
          </p15:clr>
        </p15:guide>
        <p15:guide id="23" orient="horz" pos="677">
          <p15:clr>
            <a:srgbClr val="A4A3A4"/>
          </p15:clr>
        </p15:guide>
        <p15:guide id="24" pos="8587" userDrawn="1">
          <p15:clr>
            <a:srgbClr val="A4A3A4"/>
          </p15:clr>
        </p15:guide>
        <p15:guide id="25" pos="10401" userDrawn="1">
          <p15:clr>
            <a:srgbClr val="A4A3A4"/>
          </p15:clr>
        </p15:guide>
        <p15:guide id="26" pos="12215" userDrawn="1">
          <p15:clr>
            <a:srgbClr val="A4A3A4"/>
          </p15:clr>
        </p15:guide>
        <p15:guide id="27" pos="14030" userDrawn="1">
          <p15:clr>
            <a:srgbClr val="A4A3A4"/>
          </p15:clr>
        </p15:guide>
        <p15:guide id="28" pos="6772" userDrawn="1">
          <p15:clr>
            <a:srgbClr val="A4A3A4"/>
          </p15:clr>
        </p15:guide>
        <p15:guide id="29" pos="4958" userDrawn="1">
          <p15:clr>
            <a:srgbClr val="A4A3A4"/>
          </p15:clr>
        </p15:guide>
        <p15:guide id="30" pos="3144" userDrawn="1">
          <p15:clr>
            <a:srgbClr val="A4A3A4"/>
          </p15:clr>
        </p15:guide>
        <p15:guide id="31" pos="1329" userDrawn="1">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F58EA22-D006-660D-A398-79B8A9AF6DDB}"/>
              </a:ext>
            </a:extLst>
          </p:cNvPr>
          <p:cNvSpPr>
            <a:spLocks noGrp="1"/>
          </p:cNvSpPr>
          <p:nvPr>
            <p:ph type="ftr" sz="quarter" idx="11"/>
          </p:nvPr>
        </p:nvSpPr>
        <p:spPr/>
        <p:txBody>
          <a:bodyPr/>
          <a:lstStyle/>
          <a:p>
            <a:endParaRPr lang="en-DK" dirty="0"/>
          </a:p>
        </p:txBody>
      </p:sp>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a:t>
            </a:r>
          </a:p>
        </p:txBody>
      </p:sp>
      <p:pic>
        <p:nvPicPr>
          <p:cNvPr id="10" name="Picture 9">
            <a:extLst>
              <a:ext uri="{FF2B5EF4-FFF2-40B4-BE49-F238E27FC236}">
                <a16:creationId xmlns:a16="http://schemas.microsoft.com/office/drawing/2014/main" id="{634063AE-FF9D-FF22-02C1-71EAE0128F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96381" y="9119448"/>
            <a:ext cx="2286580" cy="2348379"/>
          </a:xfrm>
          <a:prstGeom prst="rect">
            <a:avLst/>
          </a:prstGeom>
        </p:spPr>
      </p:pic>
      <p:pic>
        <p:nvPicPr>
          <p:cNvPr id="18" name="Picture 17">
            <a:extLst>
              <a:ext uri="{FF2B5EF4-FFF2-40B4-BE49-F238E27FC236}">
                <a16:creationId xmlns:a16="http://schemas.microsoft.com/office/drawing/2014/main" id="{FA705AD2-E513-B582-D170-F274E4C0E3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6381" y="6280574"/>
            <a:ext cx="2136417" cy="2194157"/>
          </a:xfrm>
          <a:prstGeom prst="rect">
            <a:avLst/>
          </a:prstGeom>
        </p:spPr>
      </p:pic>
      <p:pic>
        <p:nvPicPr>
          <p:cNvPr id="20" name="Picture 19">
            <a:extLst>
              <a:ext uri="{FF2B5EF4-FFF2-40B4-BE49-F238E27FC236}">
                <a16:creationId xmlns:a16="http://schemas.microsoft.com/office/drawing/2014/main" id="{AB89BCEA-FAF1-9DB7-A818-8DFD8DAE87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97443" y="9033265"/>
            <a:ext cx="2987565" cy="2522148"/>
          </a:xfrm>
          <a:prstGeom prst="rect">
            <a:avLst/>
          </a:prstGeom>
        </p:spPr>
      </p:pic>
      <p:pic>
        <p:nvPicPr>
          <p:cNvPr id="22" name="Picture 21">
            <a:extLst>
              <a:ext uri="{FF2B5EF4-FFF2-40B4-BE49-F238E27FC236}">
                <a16:creationId xmlns:a16="http://schemas.microsoft.com/office/drawing/2014/main" id="{8CA26CDC-B71D-B248-607E-2D6EC76648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19900" y="9119448"/>
            <a:ext cx="1967569" cy="2395589"/>
          </a:xfrm>
          <a:prstGeom prst="rect">
            <a:avLst/>
          </a:prstGeom>
        </p:spPr>
      </p:pic>
      <p:pic>
        <p:nvPicPr>
          <p:cNvPr id="36" name="Picture 35">
            <a:extLst>
              <a:ext uri="{FF2B5EF4-FFF2-40B4-BE49-F238E27FC236}">
                <a16:creationId xmlns:a16="http://schemas.microsoft.com/office/drawing/2014/main" id="{B8740A85-FDF0-7BE1-4719-D0722FCAE3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97443" y="6235967"/>
            <a:ext cx="2987565" cy="2522148"/>
          </a:xfrm>
          <a:prstGeom prst="rect">
            <a:avLst/>
          </a:prstGeom>
        </p:spPr>
      </p:pic>
      <p:pic>
        <p:nvPicPr>
          <p:cNvPr id="38" name="Picture 37">
            <a:extLst>
              <a:ext uri="{FF2B5EF4-FFF2-40B4-BE49-F238E27FC236}">
                <a16:creationId xmlns:a16="http://schemas.microsoft.com/office/drawing/2014/main" id="{A0D93598-549A-2736-0193-B0BCE84A31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191840" y="3378115"/>
            <a:ext cx="3059295" cy="2582703"/>
          </a:xfrm>
          <a:prstGeom prst="rect">
            <a:avLst/>
          </a:prstGeom>
        </p:spPr>
      </p:pic>
      <p:pic>
        <p:nvPicPr>
          <p:cNvPr id="40" name="Picture 39">
            <a:extLst>
              <a:ext uri="{FF2B5EF4-FFF2-40B4-BE49-F238E27FC236}">
                <a16:creationId xmlns:a16="http://schemas.microsoft.com/office/drawing/2014/main" id="{031277DA-F1DB-C6A1-AE9A-D4E65D0FA26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696381" y="3281690"/>
            <a:ext cx="2292216" cy="2354167"/>
          </a:xfrm>
          <a:prstGeom prst="rect">
            <a:avLst/>
          </a:prstGeom>
        </p:spPr>
      </p:pic>
      <p:pic>
        <p:nvPicPr>
          <p:cNvPr id="42" name="Picture 41">
            <a:extLst>
              <a:ext uri="{FF2B5EF4-FFF2-40B4-BE49-F238E27FC236}">
                <a16:creationId xmlns:a16="http://schemas.microsoft.com/office/drawing/2014/main" id="{C91B5556-BB40-BB1A-91DB-AE450459162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019900" y="6188498"/>
            <a:ext cx="1967569" cy="2395589"/>
          </a:xfrm>
          <a:prstGeom prst="rect">
            <a:avLst/>
          </a:prstGeom>
        </p:spPr>
      </p:pic>
      <p:pic>
        <p:nvPicPr>
          <p:cNvPr id="44" name="Picture 43">
            <a:extLst>
              <a:ext uri="{FF2B5EF4-FFF2-40B4-BE49-F238E27FC236}">
                <a16:creationId xmlns:a16="http://schemas.microsoft.com/office/drawing/2014/main" id="{B563CE20-F072-5FF8-8277-8FD6D9B302F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019900" y="3257550"/>
            <a:ext cx="1967568" cy="2395588"/>
          </a:xfrm>
          <a:prstGeom prst="rect">
            <a:avLst/>
          </a:prstGeom>
        </p:spPr>
      </p:pic>
      <p:sp>
        <p:nvSpPr>
          <p:cNvPr id="50" name="Subtitle 20">
            <a:extLst>
              <a:ext uri="{FF2B5EF4-FFF2-40B4-BE49-F238E27FC236}">
                <a16:creationId xmlns:a16="http://schemas.microsoft.com/office/drawing/2014/main" id="{996D4036-9D99-2218-84CA-05C35F2BFCE5}"/>
              </a:ext>
            </a:extLst>
          </p:cNvPr>
          <p:cNvSpPr>
            <a:spLocks noGrp="1"/>
          </p:cNvSpPr>
          <p:nvPr>
            <p:ph type="subTitle" idx="1"/>
          </p:nvPr>
        </p:nvSpPr>
        <p:spPr>
          <a:xfrm>
            <a:off x="2109789" y="3257550"/>
            <a:ext cx="8640762" cy="8297863"/>
          </a:xfrm>
        </p:spPr>
        <p:txBody>
          <a:bodyPr/>
          <a:lstStyle/>
          <a:p>
            <a:r>
              <a:rPr lang="en-DK" dirty="0"/>
              <a:t>Use them freely in your presentations when in need of some visual relief or to complement an idea. You can resize them but try to keep them inside the red grid. </a:t>
            </a:r>
            <a:r>
              <a:rPr lang="en-DK" dirty="0">
                <a:sym typeface="Wingdings" pitchFamily="2" charset="2"/>
              </a:rPr>
              <a:t>😊</a:t>
            </a:r>
            <a:endParaRPr lang="en-DK" dirty="0"/>
          </a:p>
        </p:txBody>
      </p:sp>
    </p:spTree>
    <p:extLst>
      <p:ext uri="{BB962C8B-B14F-4D97-AF65-F5344CB8AC3E}">
        <p14:creationId xmlns:p14="http://schemas.microsoft.com/office/powerpoint/2010/main" val="3857209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F58EA22-D006-660D-A398-79B8A9AF6DDB}"/>
              </a:ext>
            </a:extLst>
          </p:cNvPr>
          <p:cNvSpPr>
            <a:spLocks noGrp="1"/>
          </p:cNvSpPr>
          <p:nvPr>
            <p:ph type="ftr" sz="quarter" idx="11"/>
          </p:nvPr>
        </p:nvSpPr>
        <p:spPr/>
        <p:txBody>
          <a:bodyPr/>
          <a:lstStyle/>
          <a:p>
            <a:endParaRPr lang="en-DK" dirty="0"/>
          </a:p>
        </p:txBody>
      </p:sp>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a:t>
            </a:r>
          </a:p>
        </p:txBody>
      </p:sp>
      <p:pic>
        <p:nvPicPr>
          <p:cNvPr id="14" name="Picture 13">
            <a:extLst>
              <a:ext uri="{FF2B5EF4-FFF2-40B4-BE49-F238E27FC236}">
                <a16:creationId xmlns:a16="http://schemas.microsoft.com/office/drawing/2014/main" id="{310BA51B-09AE-7CBD-C0A5-09C0D53D58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2624" y="9423241"/>
            <a:ext cx="2699308" cy="2011318"/>
          </a:xfrm>
          <a:prstGeom prst="rect">
            <a:avLst/>
          </a:prstGeom>
        </p:spPr>
      </p:pic>
      <p:pic>
        <p:nvPicPr>
          <p:cNvPr id="5" name="Picture 4">
            <a:extLst>
              <a:ext uri="{FF2B5EF4-FFF2-40B4-BE49-F238E27FC236}">
                <a16:creationId xmlns:a16="http://schemas.microsoft.com/office/drawing/2014/main" id="{6AD3F628-D722-10B8-3EAD-5FAB3A6253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7237" y="9293314"/>
            <a:ext cx="1973454" cy="2264411"/>
          </a:xfrm>
          <a:prstGeom prst="rect">
            <a:avLst/>
          </a:prstGeom>
        </p:spPr>
      </p:pic>
      <p:pic>
        <p:nvPicPr>
          <p:cNvPr id="6" name="Picture 5">
            <a:extLst>
              <a:ext uri="{FF2B5EF4-FFF2-40B4-BE49-F238E27FC236}">
                <a16:creationId xmlns:a16="http://schemas.microsoft.com/office/drawing/2014/main" id="{4F2B2AF7-B09A-F8B6-58BB-DABD2B8A30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52624" y="6365852"/>
            <a:ext cx="2699308" cy="2011318"/>
          </a:xfrm>
          <a:prstGeom prst="rect">
            <a:avLst/>
          </a:prstGeom>
        </p:spPr>
      </p:pic>
      <p:pic>
        <p:nvPicPr>
          <p:cNvPr id="7" name="Picture 6">
            <a:extLst>
              <a:ext uri="{FF2B5EF4-FFF2-40B4-BE49-F238E27FC236}">
                <a16:creationId xmlns:a16="http://schemas.microsoft.com/office/drawing/2014/main" id="{8B471363-EE28-E528-0265-C2C9714E15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52624" y="3510643"/>
            <a:ext cx="2699308" cy="2011318"/>
          </a:xfrm>
          <a:prstGeom prst="rect">
            <a:avLst/>
          </a:prstGeom>
        </p:spPr>
      </p:pic>
      <p:pic>
        <p:nvPicPr>
          <p:cNvPr id="8" name="Picture 7">
            <a:extLst>
              <a:ext uri="{FF2B5EF4-FFF2-40B4-BE49-F238E27FC236}">
                <a16:creationId xmlns:a16="http://schemas.microsoft.com/office/drawing/2014/main" id="{7D0E3FA7-0420-471F-1998-1DA7B13FF5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77237" y="6242686"/>
            <a:ext cx="1973454" cy="2264411"/>
          </a:xfrm>
          <a:prstGeom prst="rect">
            <a:avLst/>
          </a:prstGeom>
        </p:spPr>
      </p:pic>
      <p:pic>
        <p:nvPicPr>
          <p:cNvPr id="9" name="Picture 8">
            <a:extLst>
              <a:ext uri="{FF2B5EF4-FFF2-40B4-BE49-F238E27FC236}">
                <a16:creationId xmlns:a16="http://schemas.microsoft.com/office/drawing/2014/main" id="{BC5116C5-43F1-33A3-1E32-A6828C2A9C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77237" y="3257550"/>
            <a:ext cx="1973454" cy="2264411"/>
          </a:xfrm>
          <a:prstGeom prst="rect">
            <a:avLst/>
          </a:prstGeom>
        </p:spPr>
      </p:pic>
      <p:pic>
        <p:nvPicPr>
          <p:cNvPr id="11" name="Picture 10">
            <a:extLst>
              <a:ext uri="{FF2B5EF4-FFF2-40B4-BE49-F238E27FC236}">
                <a16:creationId xmlns:a16="http://schemas.microsoft.com/office/drawing/2014/main" id="{5F9E3E56-FDD0-1216-7A1A-00224E3EBC1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918364" y="9293314"/>
            <a:ext cx="3263362" cy="2443004"/>
          </a:xfrm>
          <a:prstGeom prst="rect">
            <a:avLst/>
          </a:prstGeom>
        </p:spPr>
      </p:pic>
      <p:pic>
        <p:nvPicPr>
          <p:cNvPr id="13" name="Picture 12">
            <a:extLst>
              <a:ext uri="{FF2B5EF4-FFF2-40B4-BE49-F238E27FC236}">
                <a16:creationId xmlns:a16="http://schemas.microsoft.com/office/drawing/2014/main" id="{51EB4BDA-8083-1FAD-81AF-33F58A39109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918364" y="6401978"/>
            <a:ext cx="3263362" cy="2443004"/>
          </a:xfrm>
          <a:prstGeom prst="rect">
            <a:avLst/>
          </a:prstGeom>
        </p:spPr>
      </p:pic>
      <p:pic>
        <p:nvPicPr>
          <p:cNvPr id="15" name="Picture 14">
            <a:extLst>
              <a:ext uri="{FF2B5EF4-FFF2-40B4-BE49-F238E27FC236}">
                <a16:creationId xmlns:a16="http://schemas.microsoft.com/office/drawing/2014/main" id="{5D63E38A-D234-0A32-FED6-50A2595F49C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870306" y="3510643"/>
            <a:ext cx="3263362" cy="2443004"/>
          </a:xfrm>
          <a:prstGeom prst="rect">
            <a:avLst/>
          </a:prstGeom>
        </p:spPr>
      </p:pic>
      <p:sp>
        <p:nvSpPr>
          <p:cNvPr id="21" name="Subtitle 20">
            <a:extLst>
              <a:ext uri="{FF2B5EF4-FFF2-40B4-BE49-F238E27FC236}">
                <a16:creationId xmlns:a16="http://schemas.microsoft.com/office/drawing/2014/main" id="{43F0215D-7C8F-5CF0-C513-D03D02F92EC4}"/>
              </a:ext>
            </a:extLst>
          </p:cNvPr>
          <p:cNvSpPr>
            <a:spLocks noGrp="1"/>
          </p:cNvSpPr>
          <p:nvPr>
            <p:ph type="subTitle" idx="1"/>
          </p:nvPr>
        </p:nvSpPr>
        <p:spPr/>
        <p:txBody>
          <a:bodyPr/>
          <a:lstStyle/>
          <a:p>
            <a:r>
              <a:rPr lang="en-DK" dirty="0"/>
              <a:t>Use them freely in your presentations when in need of some visual relief or to complement an idea. You can resize them but try to keep them inside the red grid. </a:t>
            </a:r>
            <a:r>
              <a:rPr lang="en-DK" dirty="0">
                <a:sym typeface="Wingdings" pitchFamily="2" charset="2"/>
              </a:rPr>
              <a:t>😊</a:t>
            </a:r>
            <a:endParaRPr lang="en-DK" dirty="0"/>
          </a:p>
        </p:txBody>
      </p:sp>
    </p:spTree>
    <p:extLst>
      <p:ext uri="{BB962C8B-B14F-4D97-AF65-F5344CB8AC3E}">
        <p14:creationId xmlns:p14="http://schemas.microsoft.com/office/powerpoint/2010/main" val="2613745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F58EA22-D006-660D-A398-79B8A9AF6DDB}"/>
              </a:ext>
            </a:extLst>
          </p:cNvPr>
          <p:cNvSpPr>
            <a:spLocks noGrp="1"/>
          </p:cNvSpPr>
          <p:nvPr>
            <p:ph type="ftr" sz="quarter" idx="11"/>
          </p:nvPr>
        </p:nvSpPr>
        <p:spPr/>
        <p:txBody>
          <a:bodyPr/>
          <a:lstStyle/>
          <a:p>
            <a:endParaRPr lang="en-DK" dirty="0"/>
          </a:p>
        </p:txBody>
      </p:sp>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a:t>
            </a:r>
          </a:p>
        </p:txBody>
      </p:sp>
      <p:pic>
        <p:nvPicPr>
          <p:cNvPr id="17" name="Picture 16" descr="A picture containing text, fan&#10;&#10;Description automatically generated">
            <a:extLst>
              <a:ext uri="{FF2B5EF4-FFF2-40B4-BE49-F238E27FC236}">
                <a16:creationId xmlns:a16="http://schemas.microsoft.com/office/drawing/2014/main" id="{635F45AA-9B0D-D296-1F5E-2943EF139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0688" y="4636603"/>
            <a:ext cx="6085227" cy="6054075"/>
          </a:xfrm>
          <a:prstGeom prst="rect">
            <a:avLst/>
          </a:prstGeom>
        </p:spPr>
      </p:pic>
      <p:pic>
        <p:nvPicPr>
          <p:cNvPr id="19" name="Picture 18">
            <a:extLst>
              <a:ext uri="{FF2B5EF4-FFF2-40B4-BE49-F238E27FC236}">
                <a16:creationId xmlns:a16="http://schemas.microsoft.com/office/drawing/2014/main" id="{FE1557F4-F57B-0805-6330-0781E83FCB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33577" y="4124597"/>
            <a:ext cx="6339048" cy="6464989"/>
          </a:xfrm>
          <a:prstGeom prst="rect">
            <a:avLst/>
          </a:prstGeom>
        </p:spPr>
      </p:pic>
      <p:pic>
        <p:nvPicPr>
          <p:cNvPr id="23" name="Picture 22" descr="A picture containing black&#10;&#10;Description automatically generated">
            <a:extLst>
              <a:ext uri="{FF2B5EF4-FFF2-40B4-BE49-F238E27FC236}">
                <a16:creationId xmlns:a16="http://schemas.microsoft.com/office/drawing/2014/main" id="{D582A6A6-CA3D-3DB3-31B4-37506D15C1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8712" y="4636603"/>
            <a:ext cx="6311031" cy="5859509"/>
          </a:xfrm>
          <a:prstGeom prst="rect">
            <a:avLst/>
          </a:prstGeom>
        </p:spPr>
      </p:pic>
    </p:spTree>
    <p:extLst>
      <p:ext uri="{BB962C8B-B14F-4D97-AF65-F5344CB8AC3E}">
        <p14:creationId xmlns:p14="http://schemas.microsoft.com/office/powerpoint/2010/main" val="1212537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F58EA22-D006-660D-A398-79B8A9AF6DDB}"/>
              </a:ext>
            </a:extLst>
          </p:cNvPr>
          <p:cNvSpPr>
            <a:spLocks noGrp="1"/>
          </p:cNvSpPr>
          <p:nvPr>
            <p:ph type="ftr" sz="quarter" idx="11"/>
          </p:nvPr>
        </p:nvSpPr>
        <p:spPr/>
        <p:txBody>
          <a:bodyPr/>
          <a:lstStyle/>
          <a:p>
            <a:endParaRPr lang="en-DK" dirty="0"/>
          </a:p>
        </p:txBody>
      </p:sp>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a:t>
            </a:r>
          </a:p>
        </p:txBody>
      </p:sp>
      <p:pic>
        <p:nvPicPr>
          <p:cNvPr id="5" name="Picture 4" descr="A picture containing indoor, plant&#10;&#10;Description automatically generated">
            <a:extLst>
              <a:ext uri="{FF2B5EF4-FFF2-40B4-BE49-F238E27FC236}">
                <a16:creationId xmlns:a16="http://schemas.microsoft.com/office/drawing/2014/main" id="{055D41B9-83F5-AED1-5785-F051385444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0626" y="4932137"/>
            <a:ext cx="7510962" cy="5876223"/>
          </a:xfrm>
          <a:prstGeom prst="rect">
            <a:avLst/>
          </a:prstGeom>
        </p:spPr>
      </p:pic>
      <p:pic>
        <p:nvPicPr>
          <p:cNvPr id="7" name="Picture 6">
            <a:extLst>
              <a:ext uri="{FF2B5EF4-FFF2-40B4-BE49-F238E27FC236}">
                <a16:creationId xmlns:a16="http://schemas.microsoft.com/office/drawing/2014/main" id="{D48D5F61-F899-F324-6435-5A0B6B4A61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2961" y="3855918"/>
            <a:ext cx="6196703" cy="6578039"/>
          </a:xfrm>
          <a:prstGeom prst="rect">
            <a:avLst/>
          </a:prstGeom>
        </p:spPr>
      </p:pic>
      <p:pic>
        <p:nvPicPr>
          <p:cNvPr id="9" name="Picture 8">
            <a:extLst>
              <a:ext uri="{FF2B5EF4-FFF2-40B4-BE49-F238E27FC236}">
                <a16:creationId xmlns:a16="http://schemas.microsoft.com/office/drawing/2014/main" id="{F0436E88-E6DA-19D1-6D3B-FFF2407D0D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248" y="4237749"/>
            <a:ext cx="6723951" cy="6947405"/>
          </a:xfrm>
          <a:prstGeom prst="rect">
            <a:avLst/>
          </a:prstGeom>
        </p:spPr>
      </p:pic>
    </p:spTree>
    <p:extLst>
      <p:ext uri="{BB962C8B-B14F-4D97-AF65-F5344CB8AC3E}">
        <p14:creationId xmlns:p14="http://schemas.microsoft.com/office/powerpoint/2010/main" val="17673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F58EA22-D006-660D-A398-79B8A9AF6DDB}"/>
              </a:ext>
            </a:extLst>
          </p:cNvPr>
          <p:cNvSpPr>
            <a:spLocks noGrp="1"/>
          </p:cNvSpPr>
          <p:nvPr>
            <p:ph type="ftr" sz="quarter" idx="11"/>
          </p:nvPr>
        </p:nvSpPr>
        <p:spPr/>
        <p:txBody>
          <a:bodyPr/>
          <a:lstStyle/>
          <a:p>
            <a:endParaRPr lang="en-DK" dirty="0"/>
          </a:p>
        </p:txBody>
      </p:sp>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a:t>
            </a:r>
          </a:p>
        </p:txBody>
      </p:sp>
      <p:pic>
        <p:nvPicPr>
          <p:cNvPr id="5" name="Picture 4">
            <a:extLst>
              <a:ext uri="{FF2B5EF4-FFF2-40B4-BE49-F238E27FC236}">
                <a16:creationId xmlns:a16="http://schemas.microsoft.com/office/drawing/2014/main" id="{9302AB7F-5E3B-C2DF-01D0-73C28B71B4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3337" y="4827746"/>
            <a:ext cx="7495737" cy="5716334"/>
          </a:xfrm>
          <a:prstGeom prst="rect">
            <a:avLst/>
          </a:prstGeom>
        </p:spPr>
      </p:pic>
      <p:pic>
        <p:nvPicPr>
          <p:cNvPr id="7" name="Picture 6" descr="A picture containing indoor&#10;&#10;Description automatically generated">
            <a:extLst>
              <a:ext uri="{FF2B5EF4-FFF2-40B4-BE49-F238E27FC236}">
                <a16:creationId xmlns:a16="http://schemas.microsoft.com/office/drawing/2014/main" id="{119EAC1C-8880-FD7B-35B8-CE234CC958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40874" y="4427459"/>
            <a:ext cx="7042269" cy="5960356"/>
          </a:xfrm>
          <a:prstGeom prst="rect">
            <a:avLst/>
          </a:prstGeom>
        </p:spPr>
      </p:pic>
      <p:pic>
        <p:nvPicPr>
          <p:cNvPr id="9" name="Picture 8" descr="A picture containing gift wrapping&#10;&#10;Description automatically generated">
            <a:extLst>
              <a:ext uri="{FF2B5EF4-FFF2-40B4-BE49-F238E27FC236}">
                <a16:creationId xmlns:a16="http://schemas.microsoft.com/office/drawing/2014/main" id="{824A6B50-21D6-1B54-8E4C-D0DCAFEAB3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4313" y="3985558"/>
            <a:ext cx="6228102" cy="6269212"/>
          </a:xfrm>
          <a:prstGeom prst="rect">
            <a:avLst/>
          </a:prstGeom>
        </p:spPr>
      </p:pic>
    </p:spTree>
    <p:extLst>
      <p:ext uri="{BB962C8B-B14F-4D97-AF65-F5344CB8AC3E}">
        <p14:creationId xmlns:p14="http://schemas.microsoft.com/office/powerpoint/2010/main" val="2629389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F58EA22-D006-660D-A398-79B8A9AF6DDB}"/>
              </a:ext>
            </a:extLst>
          </p:cNvPr>
          <p:cNvSpPr>
            <a:spLocks noGrp="1"/>
          </p:cNvSpPr>
          <p:nvPr>
            <p:ph type="ftr" sz="quarter" idx="11"/>
          </p:nvPr>
        </p:nvSpPr>
        <p:spPr/>
        <p:txBody>
          <a:bodyPr/>
          <a:lstStyle/>
          <a:p>
            <a:endParaRPr lang="en-DK" dirty="0"/>
          </a:p>
        </p:txBody>
      </p:sp>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a:t>
            </a:r>
          </a:p>
        </p:txBody>
      </p:sp>
      <p:pic>
        <p:nvPicPr>
          <p:cNvPr id="6" name="Picture 5" descr="A picture containing plate, ceramic ware, porcelain&#10;&#10;Description automatically generated">
            <a:extLst>
              <a:ext uri="{FF2B5EF4-FFF2-40B4-BE49-F238E27FC236}">
                <a16:creationId xmlns:a16="http://schemas.microsoft.com/office/drawing/2014/main" id="{2DA6D409-48CF-F731-18C5-82B3A445F8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07128" y="3257550"/>
            <a:ext cx="8769100" cy="8297863"/>
          </a:xfrm>
          <a:prstGeom prst="rect">
            <a:avLst/>
          </a:prstGeom>
        </p:spPr>
      </p:pic>
      <p:pic>
        <p:nvPicPr>
          <p:cNvPr id="10" name="Picture 9" descr="A picture containing text, porcelain, ceramic ware, dining table&#10;&#10;Description automatically generated">
            <a:extLst>
              <a:ext uri="{FF2B5EF4-FFF2-40B4-BE49-F238E27FC236}">
                <a16:creationId xmlns:a16="http://schemas.microsoft.com/office/drawing/2014/main" id="{1F1427DD-550D-AA34-27AC-F18C38FFA6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8850" y="3257549"/>
            <a:ext cx="9001700" cy="8297863"/>
          </a:xfrm>
          <a:prstGeom prst="rect">
            <a:avLst/>
          </a:prstGeom>
        </p:spPr>
      </p:pic>
    </p:spTree>
    <p:extLst>
      <p:ext uri="{BB962C8B-B14F-4D97-AF65-F5344CB8AC3E}">
        <p14:creationId xmlns:p14="http://schemas.microsoft.com/office/powerpoint/2010/main" val="1440352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F58EA22-D006-660D-A398-79B8A9AF6DDB}"/>
              </a:ext>
            </a:extLst>
          </p:cNvPr>
          <p:cNvSpPr>
            <a:spLocks noGrp="1"/>
          </p:cNvSpPr>
          <p:nvPr>
            <p:ph type="ftr" sz="quarter" idx="11"/>
          </p:nvPr>
        </p:nvSpPr>
        <p:spPr/>
        <p:txBody>
          <a:bodyPr/>
          <a:lstStyle/>
          <a:p>
            <a:endParaRPr lang="en-DK" dirty="0"/>
          </a:p>
        </p:txBody>
      </p:sp>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a:t>
            </a:r>
          </a:p>
        </p:txBody>
      </p:sp>
      <p:pic>
        <p:nvPicPr>
          <p:cNvPr id="5" name="Picture 4" descr="A picture containing text, plant, flower&#10;&#10;Description automatically generated">
            <a:extLst>
              <a:ext uri="{FF2B5EF4-FFF2-40B4-BE49-F238E27FC236}">
                <a16:creationId xmlns:a16="http://schemas.microsoft.com/office/drawing/2014/main" id="{64655E57-70DF-05B9-7123-3BD4DE5D4B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6777" y="4899927"/>
            <a:ext cx="3633543" cy="4885598"/>
          </a:xfrm>
          <a:prstGeom prst="rect">
            <a:avLst/>
          </a:prstGeom>
        </p:spPr>
      </p:pic>
      <p:pic>
        <p:nvPicPr>
          <p:cNvPr id="8" name="Picture 7" descr="A picture containing outdoor object&#10;&#10;Description automatically generated">
            <a:extLst>
              <a:ext uri="{FF2B5EF4-FFF2-40B4-BE49-F238E27FC236}">
                <a16:creationId xmlns:a16="http://schemas.microsoft.com/office/drawing/2014/main" id="{9046E25E-B1B9-B24A-0016-F06E41B6FF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8095" y="5029750"/>
            <a:ext cx="5541698" cy="4580320"/>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F15BF0E2-A7F1-BD38-E484-9BDEC1E37B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5176" y="4968648"/>
            <a:ext cx="4756430" cy="5002806"/>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1BE4D327-4493-0C02-E55D-D6BCB65CCE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6438" y="4899927"/>
            <a:ext cx="5159715" cy="5188735"/>
          </a:xfrm>
          <a:prstGeom prst="rect">
            <a:avLst/>
          </a:prstGeom>
        </p:spPr>
      </p:pic>
    </p:spTree>
    <p:extLst>
      <p:ext uri="{BB962C8B-B14F-4D97-AF65-F5344CB8AC3E}">
        <p14:creationId xmlns:p14="http://schemas.microsoft.com/office/powerpoint/2010/main" val="30412574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1_OFFICE THEME" val="HZgrROc7"/>
  <p:tag name="ARTICULATE_SLIDE_COUNT" val="2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GBIF 2023 1">
      <a:dk1>
        <a:srgbClr val="000000"/>
      </a:dk1>
      <a:lt1>
        <a:srgbClr val="FFFFFF"/>
      </a:lt1>
      <a:dk2>
        <a:srgbClr val="231F20"/>
      </a:dk2>
      <a:lt2>
        <a:srgbClr val="FFFFFF"/>
      </a:lt2>
      <a:accent1>
        <a:srgbClr val="61A150"/>
      </a:accent1>
      <a:accent2>
        <a:srgbClr val="367FB9"/>
      </a:accent2>
      <a:accent3>
        <a:srgbClr val="725299"/>
      </a:accent3>
      <a:accent4>
        <a:srgbClr val="D37297"/>
      </a:accent4>
      <a:accent5>
        <a:srgbClr val="EDB386"/>
      </a:accent5>
      <a:accent6>
        <a:srgbClr val="F2C45B"/>
      </a:accent6>
      <a:hlink>
        <a:srgbClr val="61A150"/>
      </a:hlink>
      <a:folHlink>
        <a:srgbClr val="73AA60"/>
      </a:folHlink>
    </a:clrScheme>
    <a:fontScheme name="Rubik">
      <a:majorFont>
        <a:latin typeface="Bitter"/>
        <a:ea typeface=""/>
        <a:cs typeface=""/>
      </a:majorFont>
      <a:minorFont>
        <a:latin typeface="Rubi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2" id="{468D1593-90E6-054A-AF0F-E3E380757925}" vid="{1B955668-065A-C54F-9A3A-5EE25FEF0F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FBBF6E9189954BA0FDCD563682A98B" ma:contentTypeVersion="12" ma:contentTypeDescription="Create a new document." ma:contentTypeScope="" ma:versionID="ef2eba08f4f2a52f9db275e0134fde11">
  <xsd:schema xmlns:xsd="http://www.w3.org/2001/XMLSchema" xmlns:xs="http://www.w3.org/2001/XMLSchema" xmlns:p="http://schemas.microsoft.com/office/2006/metadata/properties" xmlns:ns2="731989eb-7121-409c-871c-8f2366272918" xmlns:ns3="a5bf85ab-5b89-45d5-812d-d881043611a5" targetNamespace="http://schemas.microsoft.com/office/2006/metadata/properties" ma:root="true" ma:fieldsID="8b6e23ee990885b621d2bf7e703ea8e6" ns2:_="" ns3:_="">
    <xsd:import namespace="731989eb-7121-409c-871c-8f2366272918"/>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989eb-7121-409c-871c-8f23662729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1DFBA15-5AE9-40B8-9410-A9E088E78C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1989eb-7121-409c-871c-8f2366272918"/>
    <ds:schemaRef ds:uri="a5bf85ab-5b89-45d5-812d-d881043611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AAF0656-BE82-4570-850D-C2E5ECD08679}">
  <ds:schemaRefs>
    <ds:schemaRef ds:uri="http://schemas.microsoft.com/sharepoint/v3/contenttype/forms"/>
  </ds:schemaRefs>
</ds:datastoreItem>
</file>

<file path=customXml/itemProps3.xml><?xml version="1.0" encoding="utf-8"?>
<ds:datastoreItem xmlns:ds="http://schemas.openxmlformats.org/officeDocument/2006/customXml" ds:itemID="{3BCC59ED-772C-41FF-82FE-E6327797BFD0}">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TotalTime>160</TotalTime>
  <Words>75</Words>
  <Application>Microsoft Macintosh PowerPoint</Application>
  <PresentationFormat>Custom</PresentationFormat>
  <Paragraphs>9</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Rubik Medium</vt:lpstr>
      <vt:lpstr>Arial</vt:lpstr>
      <vt:lpstr>Bitter SemiBold</vt:lpstr>
      <vt:lpstr>Rubik SemiBold</vt:lpstr>
      <vt:lpstr>Rubik</vt:lpstr>
      <vt:lpstr>Bitter</vt:lpstr>
      <vt:lpstr>Office Theme</vt:lpstr>
      <vt:lpstr>Collages</vt:lpstr>
      <vt:lpstr>Collages</vt:lpstr>
      <vt:lpstr>Collages</vt:lpstr>
      <vt:lpstr>Collages</vt:lpstr>
      <vt:lpstr>Collages</vt:lpstr>
      <vt:lpstr>Collages</vt:lpstr>
      <vt:lpstr>Collages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Delete before presenting Please read the instruction given in this section</dc:title>
  <dc:creator>Javier Gamboa Martinez</dc:creator>
  <cp:lastModifiedBy>Javier Gamboa Martinez</cp:lastModifiedBy>
  <cp:revision>8</cp:revision>
  <dcterms:created xsi:type="dcterms:W3CDTF">2023-04-28T08:33:17Z</dcterms:created>
  <dcterms:modified xsi:type="dcterms:W3CDTF">2023-04-28T11:14:16Z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0x010100A0FBBF6E9189954BA0FDCD563682A98B</vt:lpwstr>
  </property>
  <property fmtid="{D5CDD505-2E9C-101B-9397-08002B2CF9AE}" pid="3" name="ArticulateGUID">
    <vt:lpwstr>5BFF8AAD-8855-4733-AEF7-3D237DE5FDE5</vt:lpwstr>
  </property>
  <property fmtid="{D5CDD505-2E9C-101B-9397-08002B2CF9AE}" pid="4" name="ArticulatePath">
    <vt:lpwstr>https://brightcarbon.sharepoint.com/sites/Intranet/Projects/EFGH/GBIF/GBIF 4371 - GBIF template and model slides project/GBIF Toolkit MN 01</vt:lpwstr>
  </property>
</Properties>
</file>